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Layouts/slideLayout7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62" r:id="rId2"/>
    <p:sldId id="461" r:id="rId3"/>
    <p:sldId id="364" r:id="rId4"/>
    <p:sldId id="393" r:id="rId5"/>
    <p:sldId id="375" r:id="rId6"/>
    <p:sldId id="376" r:id="rId7"/>
    <p:sldId id="347" r:id="rId8"/>
    <p:sldId id="463" r:id="rId9"/>
    <p:sldId id="380" r:id="rId10"/>
    <p:sldId id="4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CC02D4E9-CDA7-431C-9342-DF4588452B22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69BB342-5C07-48E0-B3FF-33627E10E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43A-4C1B-4F46-AA46-868E1BFB00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9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2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6E48-4ED0-0E19-AA7A-2BC5F32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D8E76-702E-5D00-EE61-63705905C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2029-E4D3-3251-8C1F-2CE4C7DA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7826-E625-33E2-420B-5734793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8C11-3F6B-F92C-FF13-5F477442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8B45-04A1-CDDD-37D3-2EB14B3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1E7D-0AEE-D334-C65A-E2E0D722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A37A-863F-553D-3E6C-CA80383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DE7F-B51F-A35B-E53D-D2ACB21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DC98-C886-6DA0-A6EC-9958A7BC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377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22DA-0203-3B53-143B-AB8DCE68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E890B-D553-FFC9-8EE4-B32874960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82D9A-2105-BA67-C671-E8E671BD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DD674-C1E1-4894-2C5E-ED67E243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CE41-135E-A510-92CC-73B807A0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A73-561A-E350-AECC-A5C3D160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17E4-64F0-EB3F-B514-AC50362F8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73DB-511F-5555-93D0-712663AE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0AF-4866-B63F-00E0-87E30E4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7DE-8DAF-68CF-C2BD-3C5FF18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97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D03D2-6E1A-9FAB-32C6-201C96E2F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1862E-A0F1-3EE9-D1C3-D64DEE121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CD3B-82CB-5DE1-A007-5AF0268DF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648E-C1F3-86B5-4BEC-0A20ECB5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AF19-15FE-8284-B77F-905A144F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6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6804-7BE1-E4FC-0674-611049103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8B6C3-5990-321D-7F5A-D3AFEB122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391C2-528D-42FC-C1E2-B8ED412A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6737A-09ED-8B78-284C-4D53CDB3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4C04D-4D06-8B65-7623-80ED8FA1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9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B83-181E-A21C-0DE8-A883BD3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23B-B2FF-2AA6-04B3-3CC31172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4341-3362-38D1-8F6B-68C32EF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2F75-80C8-A064-49E7-8AF690CC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8646-8E45-C7FB-433C-9DC83B8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2AFB-3DD7-4D98-EA8F-1EECFFD7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5D3E-8593-45FA-7FE0-A5E9B7E48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7A456-476F-EAA0-BEB0-910EE240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6B908-7197-4E47-24B7-94CCF65A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5433B-AAF2-966B-6F8A-620A1F87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0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573-A2BA-51CB-F29A-7B25F626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DCEA-9E1B-2E54-C737-9040D56D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12EC-023F-940C-F916-E1B4AAAA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057E7-EFE2-620B-88A5-DA9EAD6B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DC61-1759-3211-39F0-DEBEC11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0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08FB-B5DD-F4CC-C703-2BF4A55F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5D782-2BD0-156C-C707-5293F1B96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C9633-B3A7-BB4A-A657-CCDC531F2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7394F-DFF1-6168-0B30-D29B8197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BB993-C783-3096-2DCD-473CDF18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40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DCC-6407-2809-1ECE-54E4EAC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0DC3-EE55-5623-01C2-DB5BCDE4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15085-8277-F4A0-6C3F-4A0D6683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A0833-C6D3-9AA3-4C3E-A656E685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D0B7-F43F-61A7-CB0F-7F180A91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D97D2-4472-E9A7-5820-1434F5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3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8D11-B913-7C0A-3DE8-9F372ADB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20E9D-BCCB-3346-37BD-F8B5812BB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01D4B-FA22-EB8E-5928-F6CE31A2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F1DC9-1066-6822-B283-C7FFEAEC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1A4B6-6A20-291D-61AB-0363752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3CAC7-87EF-7151-C875-B2E905A0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F0F-1529-CB6C-529B-74500B5D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81EA-0873-3D85-B606-079AF4F5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F59E-2F19-4CB3-DC0B-CCA1C1E5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8E98-6B06-E5B8-F4D6-4CF1D0E4F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03315-98A6-130E-9B0E-2F474CEEB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97302-F30B-770C-670D-8A26CE32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269C9-B794-DE94-C9E7-0456117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07AD-2F06-9427-44D3-E423FFE1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02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9851-F159-E1B4-FE8A-5E0A730E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3022B-8BA9-8DD8-72ED-8885C94AA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94231-F3A0-CFB9-7604-470193C46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0F2EE-1E8A-0357-5968-4249DCEC9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701A0-3716-1B5B-361D-9FD67D4E5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DC9B0-A59E-E5B8-EF66-ED6992CD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5224A2-0CF0-2270-E4B4-BC129D0D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34EA4-B1A5-CB79-E431-51A6537C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3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7D46-7958-7362-143F-E24AEB7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8A1A-A75B-1BB4-1ED0-EE277E9C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1A44-3925-3E9E-4376-99E58913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746D-7357-9754-54E1-4A8A8E3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19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9A9C-9B36-6F67-B9F0-A80E0D23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B2D08-7FDD-201D-A2CE-1EB9C2F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8CDA3-6AA6-C5E9-746E-D1ABA6DC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5B529-CC15-95E9-602D-0A51F993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5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9DC9A-80A2-8D67-F4B5-CA1C99C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F191D-B30B-AAA4-BCAC-F5084DC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95BFB-6AC9-6D46-F34E-5F7B3DA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16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0A253-BE4D-5F53-1646-4B9D9B38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D4B11-4AC7-ACD6-5720-C1F7E44D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093E6-FDA9-1A9B-F2EE-4C72F22B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1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195-E9F1-87B6-5682-C27235A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5634-4A0B-F4F7-FC68-E91C232A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74C4-A69B-C953-C531-582553FF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1C09-010E-E3EA-5755-27281FE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72B0-0155-6F0D-B762-F634FB17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E4996-4A29-FECD-8B66-D0E178A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46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8900-8497-D8FC-4BFA-7782679F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EB7C-9C61-79BD-02E1-CBAC1AFA1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94C0C-9F19-2CF2-A67E-E29DBA660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D1085-A337-CDEA-CB95-A5004217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086E7-295A-581E-E361-EF82F89A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0F1DF-C23C-97B0-C69D-E5D34436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2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23C8-C158-FED4-1A03-97E0653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A411-5591-20DF-919A-13BFEE48E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7AEF-3737-4991-7C3C-D886A6EE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4E40D-8581-0966-71D2-0F51D92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3E98-751C-282B-7189-6397A98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CD084-8936-7B98-6771-620596AB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23BD-729C-CFF7-F0BA-BD90EC65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88A46-E7D9-75D0-67FC-C244CB4F2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D5FB-AA51-2D77-A266-1F5103A1A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8B836-8DA3-56AE-C491-A976C93D3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8825B-37BC-12BB-46FC-BD44ACFA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07558-5B38-A73F-7F07-438341E3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3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2DBC0-94E5-17FE-3BA4-422A4B57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FB10-6D91-989D-8027-79192AB1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1871-7ACA-67A7-8F11-241B1151A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7D2F4-4098-4DE0-91A5-98E3464F873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D768-F3B8-4549-691C-336DB4287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6361-CC48-B35D-7CEB-1AD30682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8F8122-E8F5-5C0D-D648-70954A35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F3D69-94A4-C015-AA42-F0D83CCA0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499CD-7F5E-A21E-A789-65BAED02A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B4879-E270-810B-E8B3-10FD032D1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D6D8B-A3CB-70DB-2A4A-66A2C4487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slide" Target="slide87.xm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5" Type="http://schemas.openxmlformats.org/officeDocument/2006/relationships/image" Target="../media/image22.png"/><Relationship Id="rId10" Type="http://schemas.openxmlformats.org/officeDocument/2006/relationships/slide" Target="slide88.xml"/><Relationship Id="rId4" Type="http://schemas.openxmlformats.org/officeDocument/2006/relationships/slide" Target="slide86.xml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38799-0608-D0C8-6962-354A6046F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6DCC-E385-3CEB-B4A1-61E20E75E3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Relative Vectoring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9900C-4083-A681-31F9-BC4C0EF94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Dual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09765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116F9554-0E4A-CB75-855B-B9CF4F6662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8912" y="248931"/>
              <a:ext cx="2707452" cy="1522942"/>
            </p:xfrm>
            <a:graphic>
              <a:graphicData uri="http://schemas.microsoft.com/office/powerpoint/2016/slidezoom">
                <pslz:sldZm>
                  <pslz:sldZmObj sldId="468" cId="1939653119">
                    <pslz:zmPr id="{915C89A6-4B27-4EF3-8798-284908500BD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7452" cy="1522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16F9554-0E4A-CB75-855B-B9CF4F666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912" y="248931"/>
                <a:ext cx="2707452" cy="1522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Slide Zoom 41">
                <a:extLst>
                  <a:ext uri="{FF2B5EF4-FFF2-40B4-BE49-F238E27FC236}">
                    <a16:creationId xmlns:a16="http://schemas.microsoft.com/office/drawing/2014/main" id="{2F6C9188-502D-3C02-A061-F40F6162EC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66087" y="248931"/>
              <a:ext cx="2707452" cy="1522942"/>
            </p:xfrm>
            <a:graphic>
              <a:graphicData uri="http://schemas.microsoft.com/office/powerpoint/2016/slidezoom">
                <pslz:sldZm>
                  <pslz:sldZmObj sldId="470" cId="528546837">
                    <pslz:zmPr id="{1AF4F30A-C67E-4A03-B780-186BE182858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7452" cy="1522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Slide Zoom 4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F6C9188-502D-3C02-A061-F40F6162EC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6087" y="248931"/>
                <a:ext cx="2707452" cy="1522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DC20D420-0A95-3D13-9BC5-42BD4CDE48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33262" y="248931"/>
              <a:ext cx="2707452" cy="1522942"/>
            </p:xfrm>
            <a:graphic>
              <a:graphicData uri="http://schemas.microsoft.com/office/powerpoint/2016/slidezoom">
                <pslz:sldZm>
                  <pslz:sldZmObj sldId="469" cId="3425125168">
                    <pslz:zmPr id="{2FF197D8-6F75-45F6-9FF6-95075476E8B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7452" cy="1522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Slide Zoom 4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C20D420-0A95-3D13-9BC5-42BD4CDE48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33262" y="248931"/>
                <a:ext cx="2707452" cy="1522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F97E487-60EE-BA27-3649-ED023A816E7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"/>
          <a:stretch/>
        </p:blipFill>
        <p:spPr>
          <a:xfrm>
            <a:off x="130968" y="2174741"/>
            <a:ext cx="3850481" cy="4678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AAD4F7-961C-6FBC-8525-DE21F361D6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8175" y="2174741"/>
            <a:ext cx="3857624" cy="46235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384F26-D600-EFAC-760F-24A8AF2E2B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1" y="2174741"/>
            <a:ext cx="3857624" cy="46441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95D290-3830-01A7-204B-3AFA1AE38F00}"/>
              </a:ext>
            </a:extLst>
          </p:cNvPr>
          <p:cNvSpPr txBox="1"/>
          <p:nvPr/>
        </p:nvSpPr>
        <p:spPr>
          <a:xfrm>
            <a:off x="596674" y="1742995"/>
            <a:ext cx="2911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wingcam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EC0F5D-F608-D582-743C-BD1539689706}"/>
              </a:ext>
            </a:extLst>
          </p:cNvPr>
          <p:cNvSpPr txBox="1"/>
          <p:nvPr/>
        </p:nvSpPr>
        <p:spPr>
          <a:xfrm>
            <a:off x="4640035" y="1742995"/>
            <a:ext cx="2911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podcam</a:t>
            </a:r>
            <a:r>
              <a:rPr lang="en-US" sz="1600" b="1" dirty="0"/>
              <a:t> (zoomed in)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DDD9E9-C9CB-3DB7-9413-C8D65FA9F8DB}"/>
              </a:ext>
            </a:extLst>
          </p:cNvPr>
          <p:cNvSpPr txBox="1"/>
          <p:nvPr/>
        </p:nvSpPr>
        <p:spPr>
          <a:xfrm>
            <a:off x="8731022" y="1742995"/>
            <a:ext cx="2911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dashcam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3FFD68-9CF7-4A55-8EBF-D62717A37031}"/>
              </a:ext>
            </a:extLst>
          </p:cNvPr>
          <p:cNvCxnSpPr/>
          <p:nvPr/>
        </p:nvCxnSpPr>
        <p:spPr>
          <a:xfrm>
            <a:off x="271463" y="3950494"/>
            <a:ext cx="0" cy="207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F29D34D-E128-5F00-AFAF-733593476D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8911" y="248930"/>
            <a:ext cx="2706624" cy="1545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33882F-97EC-84D8-982E-5EBCA32DC1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6086" y="248930"/>
            <a:ext cx="2706624" cy="1545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F00894-C93E-C50B-3790-DA9655FDC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33262" y="245351"/>
            <a:ext cx="2706624" cy="15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4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C80D2D-907A-9E40-A0C7-AC540CC46C0A}"/>
              </a:ext>
            </a:extLst>
          </p:cNvPr>
          <p:cNvGrpSpPr/>
          <p:nvPr/>
        </p:nvGrpSpPr>
        <p:grpSpPr>
          <a:xfrm>
            <a:off x="6108700" y="0"/>
            <a:ext cx="6108700" cy="6858000"/>
            <a:chOff x="6108700" y="0"/>
            <a:chExt cx="61087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F64D9D-02AF-EBF9-02D7-CA22D01D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8700" y="0"/>
              <a:ext cx="6108700" cy="6858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469ED3-20E4-C245-8DCD-189BADCE61EE}"/>
                </a:ext>
              </a:extLst>
            </p:cNvPr>
            <p:cNvSpPr txBox="1"/>
            <p:nvPr/>
          </p:nvSpPr>
          <p:spPr>
            <a:xfrm>
              <a:off x="6187647" y="232709"/>
              <a:ext cx="2467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</a:rPr>
                <a:t>Proposed method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37A227-C777-FD6D-FF49-A5B1C2186031}"/>
              </a:ext>
            </a:extLst>
          </p:cNvPr>
          <p:cNvGrpSpPr/>
          <p:nvPr/>
        </p:nvGrpSpPr>
        <p:grpSpPr>
          <a:xfrm>
            <a:off x="0" y="0"/>
            <a:ext cx="6108700" cy="6858000"/>
            <a:chOff x="0" y="0"/>
            <a:chExt cx="61087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10C9B9-C22B-C806-07E9-23FAC6510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108700" cy="685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713A8C-136B-6AD6-0C82-88B56DCC75EB}"/>
                </a:ext>
              </a:extLst>
            </p:cNvPr>
            <p:cNvSpPr txBox="1"/>
            <p:nvPr/>
          </p:nvSpPr>
          <p:spPr>
            <a:xfrm>
              <a:off x="78947" y="232709"/>
              <a:ext cx="2351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</a:rPr>
                <a:t>Current methods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1ED2EF-FA42-C6B3-99CE-2CE440628ACA}"/>
              </a:ext>
            </a:extLst>
          </p:cNvPr>
          <p:cNvCxnSpPr>
            <a:cxnSpLocks/>
          </p:cNvCxnSpPr>
          <p:nvPr/>
        </p:nvCxnSpPr>
        <p:spPr>
          <a:xfrm flipH="1">
            <a:off x="0" y="3870293"/>
            <a:ext cx="3439178" cy="45108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4C411B-540E-7D12-9499-99DACE2F2685}"/>
              </a:ext>
            </a:extLst>
          </p:cNvPr>
          <p:cNvCxnSpPr>
            <a:cxnSpLocks/>
          </p:cNvCxnSpPr>
          <p:nvPr/>
        </p:nvCxnSpPr>
        <p:spPr>
          <a:xfrm flipH="1">
            <a:off x="1625600" y="3871789"/>
            <a:ext cx="1801042" cy="839911"/>
          </a:xfrm>
          <a:prstGeom prst="straightConnector1">
            <a:avLst/>
          </a:prstGeom>
          <a:ln w="41275" cap="rnd">
            <a:solidFill>
              <a:srgbClr val="FFFF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E5BFB5-3A40-9FC1-0864-0D34FA8C154D}"/>
              </a:ext>
            </a:extLst>
          </p:cNvPr>
          <p:cNvCxnSpPr>
            <a:cxnSpLocks/>
          </p:cNvCxnSpPr>
          <p:nvPr/>
        </p:nvCxnSpPr>
        <p:spPr>
          <a:xfrm flipH="1" flipV="1">
            <a:off x="2603500" y="3600450"/>
            <a:ext cx="808162" cy="264989"/>
          </a:xfrm>
          <a:prstGeom prst="straightConnector1">
            <a:avLst/>
          </a:prstGeom>
          <a:ln w="412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2C12E-D49F-BBC3-346B-AE9B067D0E7C}"/>
              </a:ext>
            </a:extLst>
          </p:cNvPr>
          <p:cNvSpPr txBox="1"/>
          <p:nvPr/>
        </p:nvSpPr>
        <p:spPr>
          <a:xfrm>
            <a:off x="1954463" y="3000164"/>
            <a:ext cx="1356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probe offset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E80C14-C9BB-E7EF-A071-B82CDB0CE36D}"/>
              </a:ext>
            </a:extLst>
          </p:cNvPr>
          <p:cNvCxnSpPr>
            <a:cxnSpLocks/>
          </p:cNvCxnSpPr>
          <p:nvPr/>
        </p:nvCxnSpPr>
        <p:spPr>
          <a:xfrm flipH="1">
            <a:off x="2833616" y="3869407"/>
            <a:ext cx="596391" cy="2938426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589A6F-0261-CF92-E6E1-F836A5FDE196}"/>
              </a:ext>
            </a:extLst>
          </p:cNvPr>
          <p:cNvSpPr txBox="1"/>
          <p:nvPr/>
        </p:nvSpPr>
        <p:spPr>
          <a:xfrm>
            <a:off x="2260019" y="4427583"/>
            <a:ext cx="190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camera-to-drogue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828F1-561B-64AF-76A2-533D7B9DE903}"/>
              </a:ext>
            </a:extLst>
          </p:cNvPr>
          <p:cNvCxnSpPr>
            <a:cxnSpLocks/>
          </p:cNvCxnSpPr>
          <p:nvPr/>
        </p:nvCxnSpPr>
        <p:spPr>
          <a:xfrm flipH="1">
            <a:off x="6108700" y="2492276"/>
            <a:ext cx="49986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482423-C266-FD46-D548-A39070C79947}"/>
              </a:ext>
            </a:extLst>
          </p:cNvPr>
          <p:cNvCxnSpPr>
            <a:cxnSpLocks/>
          </p:cNvCxnSpPr>
          <p:nvPr/>
        </p:nvCxnSpPr>
        <p:spPr>
          <a:xfrm flipH="1">
            <a:off x="8845133" y="2492277"/>
            <a:ext cx="2261778" cy="4341781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C9D9FC-AB42-4A40-C143-A46DCDBC9325}"/>
              </a:ext>
            </a:extLst>
          </p:cNvPr>
          <p:cNvCxnSpPr>
            <a:cxnSpLocks/>
          </p:cNvCxnSpPr>
          <p:nvPr/>
        </p:nvCxnSpPr>
        <p:spPr>
          <a:xfrm flipH="1">
            <a:off x="7748866" y="2492457"/>
            <a:ext cx="3355729" cy="2231698"/>
          </a:xfrm>
          <a:prstGeom prst="straightConnector1">
            <a:avLst/>
          </a:prstGeom>
          <a:ln w="41275" cap="rnd">
            <a:solidFill>
              <a:srgbClr val="FFFF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31E6D6-CAAB-AC02-2E85-52A052259AB6}"/>
              </a:ext>
            </a:extLst>
          </p:cNvPr>
          <p:cNvCxnSpPr>
            <a:cxnSpLocks/>
          </p:cNvCxnSpPr>
          <p:nvPr/>
        </p:nvCxnSpPr>
        <p:spPr>
          <a:xfrm flipH="1">
            <a:off x="8691563" y="2490870"/>
            <a:ext cx="2407578" cy="1142918"/>
          </a:xfrm>
          <a:prstGeom prst="straightConnector1">
            <a:avLst/>
          </a:prstGeom>
          <a:ln w="41275" cap="rnd">
            <a:solidFill>
              <a:srgbClr val="FFFF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2A54A60-926F-2948-421F-ED32FCF19F84}"/>
              </a:ext>
            </a:extLst>
          </p:cNvPr>
          <p:cNvSpPr txBox="1"/>
          <p:nvPr/>
        </p:nvSpPr>
        <p:spPr>
          <a:xfrm>
            <a:off x="7851614" y="2849419"/>
            <a:ext cx="179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B0F0"/>
                </a:solidFill>
              </a:defRPr>
            </a:lvl1pPr>
          </a:lstStyle>
          <a:p>
            <a:r>
              <a:rPr lang="en-US" sz="1800" dirty="0">
                <a:solidFill>
                  <a:srgbClr val="FFFF00"/>
                </a:solidFill>
              </a:rPr>
              <a:t>camera-to-probe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9AF18F-A2E2-CAED-A068-DF8B167C8709}"/>
              </a:ext>
            </a:extLst>
          </p:cNvPr>
          <p:cNvSpPr txBox="1"/>
          <p:nvPr/>
        </p:nvSpPr>
        <p:spPr>
          <a:xfrm>
            <a:off x="6647606" y="3643520"/>
            <a:ext cx="176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probe-to-drogue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7D7-F6C6-A5CE-804D-A5B0FA07EFB7}"/>
              </a:ext>
            </a:extLst>
          </p:cNvPr>
          <p:cNvCxnSpPr>
            <a:cxnSpLocks/>
          </p:cNvCxnSpPr>
          <p:nvPr/>
        </p:nvCxnSpPr>
        <p:spPr>
          <a:xfrm flipH="1">
            <a:off x="7749344" y="3624263"/>
            <a:ext cx="956506" cy="1093787"/>
          </a:xfrm>
          <a:prstGeom prst="straightConnector1">
            <a:avLst/>
          </a:prstGeom>
          <a:ln w="41275" cap="rnd">
            <a:solidFill>
              <a:srgbClr val="00B0F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FAB52F2-953A-97E4-8FA2-3B9646CF9584}"/>
              </a:ext>
            </a:extLst>
          </p:cNvPr>
          <p:cNvSpPr txBox="1"/>
          <p:nvPr/>
        </p:nvSpPr>
        <p:spPr>
          <a:xfrm>
            <a:off x="8402587" y="4258306"/>
            <a:ext cx="190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camera-to-drogue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274D40-DD18-658A-8EAB-498DFE198E9A}"/>
              </a:ext>
            </a:extLst>
          </p:cNvPr>
          <p:cNvCxnSpPr>
            <a:cxnSpLocks/>
          </p:cNvCxnSpPr>
          <p:nvPr/>
        </p:nvCxnSpPr>
        <p:spPr>
          <a:xfrm flipH="1">
            <a:off x="1625600" y="3606800"/>
            <a:ext cx="977900" cy="1111250"/>
          </a:xfrm>
          <a:prstGeom prst="straightConnector1">
            <a:avLst/>
          </a:prstGeom>
          <a:ln w="41275" cap="rnd">
            <a:solidFill>
              <a:srgbClr val="00B0F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792782-BA6C-6603-7C14-C49A8F96C18B}"/>
              </a:ext>
            </a:extLst>
          </p:cNvPr>
          <p:cNvSpPr txBox="1"/>
          <p:nvPr/>
        </p:nvSpPr>
        <p:spPr>
          <a:xfrm>
            <a:off x="479838" y="3696664"/>
            <a:ext cx="176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probe-to-drogue</a:t>
            </a:r>
          </a:p>
        </p:txBody>
      </p:sp>
    </p:spTree>
    <p:extLst>
      <p:ext uri="{BB962C8B-B14F-4D97-AF65-F5344CB8AC3E}">
        <p14:creationId xmlns:p14="http://schemas.microsoft.com/office/powerpoint/2010/main" val="259923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rone flying over a mountain&#10;&#10;Description automatically generated with low confidence">
            <a:extLst>
              <a:ext uri="{FF2B5EF4-FFF2-40B4-BE49-F238E27FC236}">
                <a16:creationId xmlns:a16="http://schemas.microsoft.com/office/drawing/2014/main" id="{670407DE-60A4-052B-A6AE-1A51A2EA1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17572" r="33332" b="43251"/>
          <a:stretch/>
        </p:blipFill>
        <p:spPr>
          <a:xfrm>
            <a:off x="455846" y="1920966"/>
            <a:ext cx="2758546" cy="165628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7" name="Freeform 26">
            <a:extLst>
              <a:ext uri="{FF2B5EF4-FFF2-40B4-BE49-F238E27FC236}">
                <a16:creationId xmlns:a16="http://schemas.microsoft.com/office/drawing/2014/main" id="{6A22453A-4FCF-2F8C-5301-4A2F0BE388B9}"/>
              </a:ext>
            </a:extLst>
          </p:cNvPr>
          <p:cNvSpPr/>
          <p:nvPr/>
        </p:nvSpPr>
        <p:spPr>
          <a:xfrm flipH="1">
            <a:off x="3859717" y="2196272"/>
            <a:ext cx="1080232" cy="931922"/>
          </a:xfrm>
          <a:custGeom>
            <a:avLst/>
            <a:gdLst>
              <a:gd name="connsiteX0" fmla="*/ 0 w 1200711"/>
              <a:gd name="connsiteY0" fmla="*/ 17522 h 931922"/>
              <a:gd name="connsiteX1" fmla="*/ 899652 w 1200711"/>
              <a:gd name="connsiteY1" fmla="*/ 32270 h 931922"/>
              <a:gd name="connsiteX2" fmla="*/ 1179871 w 1200711"/>
              <a:gd name="connsiteY2" fmla="*/ 312490 h 931922"/>
              <a:gd name="connsiteX3" fmla="*/ 1135626 w 1200711"/>
              <a:gd name="connsiteY3" fmla="*/ 725445 h 931922"/>
              <a:gd name="connsiteX4" fmla="*/ 781665 w 1200711"/>
              <a:gd name="connsiteY4" fmla="*/ 887677 h 931922"/>
              <a:gd name="connsiteX5" fmla="*/ 235974 w 1200711"/>
              <a:gd name="connsiteY5" fmla="*/ 931922 h 93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0711" h="931922">
                <a:moveTo>
                  <a:pt x="0" y="17522"/>
                </a:moveTo>
                <a:cubicBezTo>
                  <a:pt x="351503" y="315"/>
                  <a:pt x="703007" y="-16891"/>
                  <a:pt x="899652" y="32270"/>
                </a:cubicBezTo>
                <a:cubicBezTo>
                  <a:pt x="1096297" y="81431"/>
                  <a:pt x="1140542" y="196961"/>
                  <a:pt x="1179871" y="312490"/>
                </a:cubicBezTo>
                <a:cubicBezTo>
                  <a:pt x="1219200" y="428019"/>
                  <a:pt x="1201994" y="629581"/>
                  <a:pt x="1135626" y="725445"/>
                </a:cubicBezTo>
                <a:cubicBezTo>
                  <a:pt x="1069258" y="821309"/>
                  <a:pt x="931607" y="853264"/>
                  <a:pt x="781665" y="887677"/>
                </a:cubicBezTo>
                <a:cubicBezTo>
                  <a:pt x="631723" y="922090"/>
                  <a:pt x="433848" y="927006"/>
                  <a:pt x="235974" y="931922"/>
                </a:cubicBezTo>
              </a:path>
            </a:pathLst>
          </a:custGeom>
          <a:noFill/>
          <a:ln w="19050" cap="rnd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A75751E-D4CC-E5B6-4CE6-2E866868E91D}"/>
              </a:ext>
            </a:extLst>
          </p:cNvPr>
          <p:cNvGrpSpPr/>
          <p:nvPr/>
        </p:nvGrpSpPr>
        <p:grpSpPr>
          <a:xfrm>
            <a:off x="6821307" y="864903"/>
            <a:ext cx="4569303" cy="1656288"/>
            <a:chOff x="6821307" y="864903"/>
            <a:chExt cx="4569303" cy="1656288"/>
          </a:xfrm>
        </p:grpSpPr>
        <p:pic>
          <p:nvPicPr>
            <p:cNvPr id="31" name="Picture 30" descr="A drone flying over a mountain&#10;&#10;Description automatically generated with low confidence">
              <a:extLst>
                <a:ext uri="{FF2B5EF4-FFF2-40B4-BE49-F238E27FC236}">
                  <a16:creationId xmlns:a16="http://schemas.microsoft.com/office/drawing/2014/main" id="{D250ABF9-0577-C242-2134-215768FAD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2" t="17572" r="33332" b="43251"/>
            <a:stretch/>
          </p:blipFill>
          <p:spPr>
            <a:xfrm>
              <a:off x="8632064" y="864903"/>
              <a:ext cx="2758546" cy="1656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23224B4-7E86-76AC-3865-B4488AC0B5E0}"/>
                </a:ext>
              </a:extLst>
            </p:cNvPr>
            <p:cNvSpPr/>
            <p:nvPr/>
          </p:nvSpPr>
          <p:spPr>
            <a:xfrm>
              <a:off x="6821307" y="1132245"/>
              <a:ext cx="1200711" cy="931922"/>
            </a:xfrm>
            <a:custGeom>
              <a:avLst/>
              <a:gdLst>
                <a:gd name="connsiteX0" fmla="*/ 0 w 1200711"/>
                <a:gd name="connsiteY0" fmla="*/ 17522 h 931922"/>
                <a:gd name="connsiteX1" fmla="*/ 899652 w 1200711"/>
                <a:gd name="connsiteY1" fmla="*/ 32270 h 931922"/>
                <a:gd name="connsiteX2" fmla="*/ 1179871 w 1200711"/>
                <a:gd name="connsiteY2" fmla="*/ 312490 h 931922"/>
                <a:gd name="connsiteX3" fmla="*/ 1135626 w 1200711"/>
                <a:gd name="connsiteY3" fmla="*/ 725445 h 931922"/>
                <a:gd name="connsiteX4" fmla="*/ 781665 w 1200711"/>
                <a:gd name="connsiteY4" fmla="*/ 887677 h 931922"/>
                <a:gd name="connsiteX5" fmla="*/ 235974 w 1200711"/>
                <a:gd name="connsiteY5" fmla="*/ 931922 h 93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711" h="931922">
                  <a:moveTo>
                    <a:pt x="0" y="17522"/>
                  </a:moveTo>
                  <a:cubicBezTo>
                    <a:pt x="351503" y="315"/>
                    <a:pt x="703007" y="-16891"/>
                    <a:pt x="899652" y="32270"/>
                  </a:cubicBezTo>
                  <a:cubicBezTo>
                    <a:pt x="1096297" y="81431"/>
                    <a:pt x="1140542" y="196961"/>
                    <a:pt x="1179871" y="312490"/>
                  </a:cubicBezTo>
                  <a:cubicBezTo>
                    <a:pt x="1219200" y="428019"/>
                    <a:pt x="1201994" y="629581"/>
                    <a:pt x="1135626" y="725445"/>
                  </a:cubicBezTo>
                  <a:cubicBezTo>
                    <a:pt x="1069258" y="821309"/>
                    <a:pt x="931607" y="853264"/>
                    <a:pt x="781665" y="887677"/>
                  </a:cubicBezTo>
                  <a:cubicBezTo>
                    <a:pt x="631723" y="922090"/>
                    <a:pt x="433848" y="927006"/>
                    <a:pt x="235974" y="931922"/>
                  </a:cubicBezTo>
                </a:path>
              </a:pathLst>
            </a:custGeom>
            <a:noFill/>
            <a:ln w="19050" cap="rnd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9547D18-6A7F-4594-37FA-80A51AF73A06}"/>
              </a:ext>
            </a:extLst>
          </p:cNvPr>
          <p:cNvSpPr txBox="1"/>
          <p:nvPr/>
        </p:nvSpPr>
        <p:spPr>
          <a:xfrm>
            <a:off x="7590542" y="1397634"/>
            <a:ext cx="759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D4AF4-16C9-9597-EE2E-6D43A2FB909E}"/>
              </a:ext>
            </a:extLst>
          </p:cNvPr>
          <p:cNvSpPr txBox="1"/>
          <p:nvPr/>
        </p:nvSpPr>
        <p:spPr>
          <a:xfrm>
            <a:off x="3386842" y="2464913"/>
            <a:ext cx="1080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2D points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513FE8-C5BB-9E18-B9B3-228B7875CEC3}"/>
              </a:ext>
            </a:extLst>
          </p:cNvPr>
          <p:cNvGrpSpPr/>
          <p:nvPr/>
        </p:nvGrpSpPr>
        <p:grpSpPr>
          <a:xfrm>
            <a:off x="6821307" y="2847483"/>
            <a:ext cx="5370693" cy="1763053"/>
            <a:chOff x="6821307" y="2847483"/>
            <a:chExt cx="5370693" cy="1763053"/>
          </a:xfrm>
        </p:grpSpPr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22002FC-16B3-D83C-BEE9-009938BEBB41}"/>
                </a:ext>
              </a:extLst>
            </p:cNvPr>
            <p:cNvSpPr txBox="1"/>
            <p:nvPr/>
          </p:nvSpPr>
          <p:spPr>
            <a:xfrm>
              <a:off x="10468451" y="3225541"/>
              <a:ext cx="172354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receiver matches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(u</a:t>
              </a:r>
              <a:r>
                <a:rPr lang="en-US" sz="1400" baseline="-25000" dirty="0">
                  <a:solidFill>
                    <a:schemeClr val="tx2"/>
                  </a:solidFill>
                </a:rPr>
                <a:t>0</a:t>
              </a:r>
              <a:r>
                <a:rPr lang="en-US" sz="1400" dirty="0">
                  <a:solidFill>
                    <a:schemeClr val="tx2"/>
                  </a:solidFill>
                </a:rPr>
                <a:t>, v</a:t>
              </a:r>
              <a:r>
                <a:rPr lang="en-US" sz="1400" baseline="-25000" dirty="0">
                  <a:solidFill>
                    <a:schemeClr val="tx2"/>
                  </a:solidFill>
                </a:rPr>
                <a:t>0</a:t>
              </a:r>
              <a:r>
                <a:rPr lang="en-US" sz="1400" dirty="0">
                  <a:solidFill>
                    <a:schemeClr val="tx2"/>
                  </a:solidFill>
                </a:rPr>
                <a:t>) &lt;-&gt; (x</a:t>
              </a:r>
              <a:r>
                <a:rPr lang="en-US" sz="1400" baseline="-25000" dirty="0">
                  <a:solidFill>
                    <a:schemeClr val="tx2"/>
                  </a:solidFill>
                </a:rPr>
                <a:t>0</a:t>
              </a:r>
              <a:r>
                <a:rPr lang="en-US" sz="1400" dirty="0">
                  <a:solidFill>
                    <a:schemeClr val="tx2"/>
                  </a:solidFill>
                </a:rPr>
                <a:t>, y</a:t>
              </a:r>
              <a:r>
                <a:rPr lang="en-US" sz="1400" baseline="-25000" dirty="0">
                  <a:solidFill>
                    <a:schemeClr val="tx2"/>
                  </a:solidFill>
                </a:rPr>
                <a:t>0</a:t>
              </a:r>
              <a:r>
                <a:rPr lang="en-US" sz="1400" dirty="0">
                  <a:solidFill>
                    <a:schemeClr val="tx2"/>
                  </a:solidFill>
                </a:rPr>
                <a:t>, z</a:t>
              </a:r>
              <a:r>
                <a:rPr lang="en-US" sz="1400" baseline="-25000" dirty="0">
                  <a:solidFill>
                    <a:schemeClr val="tx2"/>
                  </a:solidFill>
                </a:rPr>
                <a:t>0</a:t>
              </a:r>
              <a:r>
                <a:rPr lang="en-US" sz="1400" dirty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(u</a:t>
              </a:r>
              <a:r>
                <a:rPr lang="en-US" sz="1400" baseline="-25000" dirty="0">
                  <a:solidFill>
                    <a:schemeClr val="tx2"/>
                  </a:solidFill>
                </a:rPr>
                <a:t>1</a:t>
              </a:r>
              <a:r>
                <a:rPr lang="en-US" sz="1400" dirty="0">
                  <a:solidFill>
                    <a:schemeClr val="tx2"/>
                  </a:solidFill>
                </a:rPr>
                <a:t>, v</a:t>
              </a:r>
              <a:r>
                <a:rPr lang="en-US" sz="1400" baseline="-25000" dirty="0">
                  <a:solidFill>
                    <a:schemeClr val="tx2"/>
                  </a:solidFill>
                </a:rPr>
                <a:t>1</a:t>
              </a:r>
              <a:r>
                <a:rPr lang="en-US" sz="1400" dirty="0">
                  <a:solidFill>
                    <a:schemeClr val="tx2"/>
                  </a:solidFill>
                </a:rPr>
                <a:t>) &lt;-&gt; (x</a:t>
              </a:r>
              <a:r>
                <a:rPr lang="en-US" sz="1400" baseline="-25000" dirty="0">
                  <a:solidFill>
                    <a:schemeClr val="tx2"/>
                  </a:solidFill>
                </a:rPr>
                <a:t>1</a:t>
              </a:r>
              <a:r>
                <a:rPr lang="en-US" sz="1400" dirty="0">
                  <a:solidFill>
                    <a:schemeClr val="tx2"/>
                  </a:solidFill>
                </a:rPr>
                <a:t>, y</a:t>
              </a:r>
              <a:r>
                <a:rPr lang="en-US" sz="1400" baseline="-25000" dirty="0">
                  <a:solidFill>
                    <a:schemeClr val="tx2"/>
                  </a:solidFill>
                </a:rPr>
                <a:t>1</a:t>
              </a:r>
              <a:r>
                <a:rPr lang="en-US" sz="1400" dirty="0">
                  <a:solidFill>
                    <a:schemeClr val="tx2"/>
                  </a:solidFill>
                </a:rPr>
                <a:t>, z</a:t>
              </a:r>
              <a:r>
                <a:rPr lang="en-US" sz="1400" baseline="-25000" dirty="0">
                  <a:solidFill>
                    <a:schemeClr val="tx2"/>
                  </a:solidFill>
                </a:rPr>
                <a:t>1</a:t>
              </a:r>
              <a:r>
                <a:rPr lang="en-US" sz="1400" dirty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(u</a:t>
              </a:r>
              <a:r>
                <a:rPr lang="en-US" sz="1400" baseline="-25000" dirty="0">
                  <a:solidFill>
                    <a:schemeClr val="tx2"/>
                  </a:solidFill>
                </a:rPr>
                <a:t>2</a:t>
              </a:r>
              <a:r>
                <a:rPr lang="en-US" sz="1400" dirty="0">
                  <a:solidFill>
                    <a:schemeClr val="tx2"/>
                  </a:solidFill>
                </a:rPr>
                <a:t>, v</a:t>
              </a:r>
              <a:r>
                <a:rPr lang="en-US" sz="1400" baseline="-25000" dirty="0">
                  <a:solidFill>
                    <a:schemeClr val="tx2"/>
                  </a:solidFill>
                </a:rPr>
                <a:t>2</a:t>
              </a:r>
              <a:r>
                <a:rPr lang="en-US" sz="1400" dirty="0">
                  <a:solidFill>
                    <a:schemeClr val="tx2"/>
                  </a:solidFill>
                </a:rPr>
                <a:t>) &lt;-&gt; (x</a:t>
              </a:r>
              <a:r>
                <a:rPr lang="en-US" sz="1400" baseline="-25000" dirty="0">
                  <a:solidFill>
                    <a:schemeClr val="tx2"/>
                  </a:solidFill>
                </a:rPr>
                <a:t>2</a:t>
              </a:r>
              <a:r>
                <a:rPr lang="en-US" sz="1400" dirty="0">
                  <a:solidFill>
                    <a:schemeClr val="tx2"/>
                  </a:solidFill>
                </a:rPr>
                <a:t>, y</a:t>
              </a:r>
              <a:r>
                <a:rPr lang="en-US" sz="1400" baseline="-25000" dirty="0">
                  <a:solidFill>
                    <a:schemeClr val="tx2"/>
                  </a:solidFill>
                </a:rPr>
                <a:t>2</a:t>
              </a:r>
              <a:r>
                <a:rPr lang="en-US" sz="1400" dirty="0">
                  <a:solidFill>
                    <a:schemeClr val="tx2"/>
                  </a:solidFill>
                </a:rPr>
                <a:t>, z</a:t>
              </a:r>
              <a:r>
                <a:rPr lang="en-US" sz="1400" baseline="-25000" dirty="0">
                  <a:solidFill>
                    <a:schemeClr val="tx2"/>
                  </a:solidFill>
                </a:rPr>
                <a:t>2</a:t>
              </a:r>
              <a:r>
                <a:rPr lang="en-US" sz="1400" dirty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…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(u</a:t>
              </a:r>
              <a:r>
                <a:rPr lang="en-US" sz="1400" baseline="-25000" dirty="0">
                  <a:solidFill>
                    <a:schemeClr val="tx2"/>
                  </a:solidFill>
                </a:rPr>
                <a:t>n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v</a:t>
              </a:r>
              <a:r>
                <a:rPr lang="en-US" sz="1400" baseline="-25000" dirty="0" err="1">
                  <a:solidFill>
                    <a:schemeClr val="tx2"/>
                  </a:solidFill>
                </a:rPr>
                <a:t>n</a:t>
              </a:r>
              <a:r>
                <a:rPr lang="en-US" sz="1400" dirty="0">
                  <a:solidFill>
                    <a:schemeClr val="tx2"/>
                  </a:solidFill>
                </a:rPr>
                <a:t>) &lt;-&gt; (</a:t>
              </a:r>
              <a:r>
                <a:rPr lang="en-US" sz="1400" dirty="0" err="1">
                  <a:solidFill>
                    <a:schemeClr val="tx2"/>
                  </a:solidFill>
                </a:rPr>
                <a:t>x</a:t>
              </a:r>
              <a:r>
                <a:rPr lang="en-US" sz="1400" baseline="-25000" dirty="0" err="1">
                  <a:solidFill>
                    <a:schemeClr val="tx2"/>
                  </a:solidFill>
                </a:rPr>
                <a:t>n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y</a:t>
              </a:r>
              <a:r>
                <a:rPr lang="en-US" sz="1400" baseline="-25000" dirty="0" err="1">
                  <a:solidFill>
                    <a:schemeClr val="tx2"/>
                  </a:solidFill>
                </a:rPr>
                <a:t>n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z</a:t>
              </a:r>
              <a:r>
                <a:rPr lang="en-US" sz="1400" baseline="-25000" dirty="0" err="1">
                  <a:solidFill>
                    <a:schemeClr val="tx2"/>
                  </a:solidFill>
                </a:rPr>
                <a:t>n</a:t>
              </a:r>
              <a:r>
                <a:rPr lang="en-US" sz="140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67F6989-9918-DBBC-4DFE-C41EE6F17107}"/>
                </a:ext>
              </a:extLst>
            </p:cNvPr>
            <p:cNvSpPr txBox="1"/>
            <p:nvPr/>
          </p:nvSpPr>
          <p:spPr>
            <a:xfrm>
              <a:off x="8608646" y="2847483"/>
              <a:ext cx="185980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drogue matches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(u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0</a:t>
              </a:r>
              <a:r>
                <a:rPr lang="en-US" sz="1400" dirty="0">
                  <a:solidFill>
                    <a:srgbClr val="C00000"/>
                  </a:solidFill>
                </a:rPr>
                <a:t>, v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0</a:t>
              </a:r>
              <a:r>
                <a:rPr lang="en-US" sz="1400" dirty="0">
                  <a:solidFill>
                    <a:srgbClr val="C00000"/>
                  </a:solidFill>
                </a:rPr>
                <a:t>) &lt;-&gt; (x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0</a:t>
              </a:r>
              <a:r>
                <a:rPr lang="en-US" sz="1400" dirty="0">
                  <a:solidFill>
                    <a:srgbClr val="C00000"/>
                  </a:solidFill>
                </a:rPr>
                <a:t>, y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0</a:t>
              </a:r>
              <a:r>
                <a:rPr lang="en-US" sz="1400" dirty="0">
                  <a:solidFill>
                    <a:srgbClr val="C00000"/>
                  </a:solidFill>
                </a:rPr>
                <a:t>, z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0</a:t>
              </a:r>
              <a:r>
                <a:rPr lang="en-US" sz="1400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(u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1</a:t>
              </a:r>
              <a:r>
                <a:rPr lang="en-US" sz="1400" dirty="0">
                  <a:solidFill>
                    <a:srgbClr val="C00000"/>
                  </a:solidFill>
                </a:rPr>
                <a:t>, v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1</a:t>
              </a:r>
              <a:r>
                <a:rPr lang="en-US" sz="1400" dirty="0">
                  <a:solidFill>
                    <a:srgbClr val="C00000"/>
                  </a:solidFill>
                </a:rPr>
                <a:t>) &lt;-&gt; (x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1</a:t>
              </a:r>
              <a:r>
                <a:rPr lang="en-US" sz="1400" dirty="0">
                  <a:solidFill>
                    <a:srgbClr val="C00000"/>
                  </a:solidFill>
                </a:rPr>
                <a:t>, y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1</a:t>
              </a:r>
              <a:r>
                <a:rPr lang="en-US" sz="1400" dirty="0">
                  <a:solidFill>
                    <a:srgbClr val="C00000"/>
                  </a:solidFill>
                </a:rPr>
                <a:t>, z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1</a:t>
              </a:r>
              <a:r>
                <a:rPr lang="en-US" sz="1400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(u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2</a:t>
              </a:r>
              <a:r>
                <a:rPr lang="en-US" sz="1400" dirty="0">
                  <a:solidFill>
                    <a:srgbClr val="C00000"/>
                  </a:solidFill>
                </a:rPr>
                <a:t>, v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2</a:t>
              </a:r>
              <a:r>
                <a:rPr lang="en-US" sz="1400" dirty="0">
                  <a:solidFill>
                    <a:srgbClr val="C00000"/>
                  </a:solidFill>
                </a:rPr>
                <a:t>) &lt;-&gt; (x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2</a:t>
              </a:r>
              <a:r>
                <a:rPr lang="en-US" sz="1400" dirty="0">
                  <a:solidFill>
                    <a:srgbClr val="C00000"/>
                  </a:solidFill>
                </a:rPr>
                <a:t>, y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2</a:t>
              </a:r>
              <a:r>
                <a:rPr lang="en-US" sz="1400" dirty="0">
                  <a:solidFill>
                    <a:srgbClr val="C00000"/>
                  </a:solidFill>
                </a:rPr>
                <a:t>, z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2</a:t>
              </a:r>
              <a:r>
                <a:rPr lang="en-US" sz="1400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…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(u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m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v</a:t>
              </a:r>
              <a:r>
                <a:rPr lang="en-US" sz="1400" baseline="-25000" dirty="0" err="1">
                  <a:solidFill>
                    <a:srgbClr val="C00000"/>
                  </a:solidFill>
                </a:rPr>
                <a:t>m</a:t>
              </a:r>
              <a:r>
                <a:rPr lang="en-US" sz="1400" dirty="0">
                  <a:solidFill>
                    <a:srgbClr val="C00000"/>
                  </a:solidFill>
                </a:rPr>
                <a:t>) &lt;-&gt; (</a:t>
              </a:r>
              <a:r>
                <a:rPr lang="en-US" sz="1400" dirty="0" err="1">
                  <a:solidFill>
                    <a:srgbClr val="C00000"/>
                  </a:solidFill>
                </a:rPr>
                <a:t>x</a:t>
              </a:r>
              <a:r>
                <a:rPr lang="en-US" sz="1400" baseline="-25000" dirty="0" err="1">
                  <a:solidFill>
                    <a:srgbClr val="C00000"/>
                  </a:solidFill>
                </a:rPr>
                <a:t>m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y</a:t>
              </a:r>
              <a:r>
                <a:rPr lang="en-US" sz="1400" baseline="-25000" dirty="0" err="1">
                  <a:solidFill>
                    <a:srgbClr val="C00000"/>
                  </a:solidFill>
                </a:rPr>
                <a:t>m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z</a:t>
              </a:r>
              <a:r>
                <a:rPr lang="en-US" sz="1400" baseline="-25000" dirty="0" err="1">
                  <a:solidFill>
                    <a:srgbClr val="C00000"/>
                  </a:solidFill>
                </a:rPr>
                <a:t>m</a:t>
              </a:r>
              <a:r>
                <a:rPr lang="en-US" sz="1400" dirty="0">
                  <a:solidFill>
                    <a:srgbClr val="C00000"/>
                  </a:solidFill>
                </a:rPr>
                <a:t>)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2FBBC39-BF5E-B1A3-5276-AFE61F72CF17}"/>
                </a:ext>
              </a:extLst>
            </p:cNvPr>
            <p:cNvSpPr/>
            <p:nvPr/>
          </p:nvSpPr>
          <p:spPr>
            <a:xfrm>
              <a:off x="6821307" y="3255119"/>
              <a:ext cx="1200711" cy="931922"/>
            </a:xfrm>
            <a:custGeom>
              <a:avLst/>
              <a:gdLst>
                <a:gd name="connsiteX0" fmla="*/ 0 w 1200711"/>
                <a:gd name="connsiteY0" fmla="*/ 17522 h 931922"/>
                <a:gd name="connsiteX1" fmla="*/ 899652 w 1200711"/>
                <a:gd name="connsiteY1" fmla="*/ 32270 h 931922"/>
                <a:gd name="connsiteX2" fmla="*/ 1179871 w 1200711"/>
                <a:gd name="connsiteY2" fmla="*/ 312490 h 931922"/>
                <a:gd name="connsiteX3" fmla="*/ 1135626 w 1200711"/>
                <a:gd name="connsiteY3" fmla="*/ 725445 h 931922"/>
                <a:gd name="connsiteX4" fmla="*/ 781665 w 1200711"/>
                <a:gd name="connsiteY4" fmla="*/ 887677 h 931922"/>
                <a:gd name="connsiteX5" fmla="*/ 235974 w 1200711"/>
                <a:gd name="connsiteY5" fmla="*/ 931922 h 93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711" h="931922">
                  <a:moveTo>
                    <a:pt x="0" y="17522"/>
                  </a:moveTo>
                  <a:cubicBezTo>
                    <a:pt x="351503" y="315"/>
                    <a:pt x="703007" y="-16891"/>
                    <a:pt x="899652" y="32270"/>
                  </a:cubicBezTo>
                  <a:cubicBezTo>
                    <a:pt x="1096297" y="81431"/>
                    <a:pt x="1140542" y="196961"/>
                    <a:pt x="1179871" y="312490"/>
                  </a:cubicBezTo>
                  <a:cubicBezTo>
                    <a:pt x="1219200" y="428019"/>
                    <a:pt x="1201994" y="629581"/>
                    <a:pt x="1135626" y="725445"/>
                  </a:cubicBezTo>
                  <a:cubicBezTo>
                    <a:pt x="1069258" y="821309"/>
                    <a:pt x="931607" y="853264"/>
                    <a:pt x="781665" y="887677"/>
                  </a:cubicBezTo>
                  <a:cubicBezTo>
                    <a:pt x="631723" y="922090"/>
                    <a:pt x="433848" y="927006"/>
                    <a:pt x="235974" y="931922"/>
                  </a:cubicBezTo>
                </a:path>
              </a:pathLst>
            </a:custGeom>
            <a:noFill/>
            <a:ln w="19050" cap="rnd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DA1454-9A6D-D080-6408-9540666AE0B8}"/>
              </a:ext>
            </a:extLst>
          </p:cNvPr>
          <p:cNvSpPr txBox="1"/>
          <p:nvPr/>
        </p:nvSpPr>
        <p:spPr>
          <a:xfrm>
            <a:off x="7488942" y="3532192"/>
            <a:ext cx="9892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Matches</a:t>
            </a:r>
          </a:p>
        </p:txBody>
      </p:sp>
      <p:sp>
        <p:nvSpPr>
          <p:cNvPr id="311" name="Rounded Rectangle 310">
            <a:extLst>
              <a:ext uri="{FF2B5EF4-FFF2-40B4-BE49-F238E27FC236}">
                <a16:creationId xmlns:a16="http://schemas.microsoft.com/office/drawing/2014/main" id="{E0F1946E-AAC1-A477-B252-647ED27DA42A}"/>
              </a:ext>
            </a:extLst>
          </p:cNvPr>
          <p:cNvSpPr/>
          <p:nvPr/>
        </p:nvSpPr>
        <p:spPr>
          <a:xfrm>
            <a:off x="4871437" y="5959592"/>
            <a:ext cx="2094271" cy="840658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Autonomous agents pilot the aircraft</a:t>
            </a:r>
          </a:p>
        </p:txBody>
      </p:sp>
      <p:pic>
        <p:nvPicPr>
          <p:cNvPr id="275" name="Picture 274" descr="A drone flying over a mountain&#10;&#10;Description automatically generated with low confidence">
            <a:extLst>
              <a:ext uri="{FF2B5EF4-FFF2-40B4-BE49-F238E27FC236}">
                <a16:creationId xmlns:a16="http://schemas.microsoft.com/office/drawing/2014/main" id="{A2F7A26F-9239-6B75-9485-9AC7ECA5F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5" t="17829" r="32935" b="41921"/>
          <a:stretch/>
        </p:blipFill>
        <p:spPr>
          <a:xfrm>
            <a:off x="455846" y="3937092"/>
            <a:ext cx="2754406" cy="165506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D259BC4A-FDFB-CBFA-7C8C-AB755119A2C4}"/>
              </a:ext>
            </a:extLst>
          </p:cNvPr>
          <p:cNvGrpSpPr/>
          <p:nvPr/>
        </p:nvGrpSpPr>
        <p:grpSpPr>
          <a:xfrm>
            <a:off x="949694" y="4331279"/>
            <a:ext cx="3990255" cy="1330338"/>
            <a:chOff x="949694" y="4331279"/>
            <a:chExt cx="3990255" cy="1330338"/>
          </a:xfrm>
        </p:grpSpPr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7DB96399-FBA1-1D73-C6E0-96AA5FFC2954}"/>
                </a:ext>
              </a:extLst>
            </p:cNvPr>
            <p:cNvSpPr/>
            <p:nvPr/>
          </p:nvSpPr>
          <p:spPr>
            <a:xfrm flipH="1">
              <a:off x="3859717" y="4331279"/>
              <a:ext cx="1080232" cy="931922"/>
            </a:xfrm>
            <a:custGeom>
              <a:avLst/>
              <a:gdLst>
                <a:gd name="connsiteX0" fmla="*/ 0 w 1200711"/>
                <a:gd name="connsiteY0" fmla="*/ 17522 h 931922"/>
                <a:gd name="connsiteX1" fmla="*/ 899652 w 1200711"/>
                <a:gd name="connsiteY1" fmla="*/ 32270 h 931922"/>
                <a:gd name="connsiteX2" fmla="*/ 1179871 w 1200711"/>
                <a:gd name="connsiteY2" fmla="*/ 312490 h 931922"/>
                <a:gd name="connsiteX3" fmla="*/ 1135626 w 1200711"/>
                <a:gd name="connsiteY3" fmla="*/ 725445 h 931922"/>
                <a:gd name="connsiteX4" fmla="*/ 781665 w 1200711"/>
                <a:gd name="connsiteY4" fmla="*/ 887677 h 931922"/>
                <a:gd name="connsiteX5" fmla="*/ 235974 w 1200711"/>
                <a:gd name="connsiteY5" fmla="*/ 931922 h 93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711" h="931922">
                  <a:moveTo>
                    <a:pt x="0" y="17522"/>
                  </a:moveTo>
                  <a:cubicBezTo>
                    <a:pt x="351503" y="315"/>
                    <a:pt x="703007" y="-16891"/>
                    <a:pt x="899652" y="32270"/>
                  </a:cubicBezTo>
                  <a:cubicBezTo>
                    <a:pt x="1096297" y="81431"/>
                    <a:pt x="1140542" y="196961"/>
                    <a:pt x="1179871" y="312490"/>
                  </a:cubicBezTo>
                  <a:cubicBezTo>
                    <a:pt x="1219200" y="428019"/>
                    <a:pt x="1201994" y="629581"/>
                    <a:pt x="1135626" y="725445"/>
                  </a:cubicBezTo>
                  <a:cubicBezTo>
                    <a:pt x="1069258" y="821309"/>
                    <a:pt x="931607" y="853264"/>
                    <a:pt x="781665" y="887677"/>
                  </a:cubicBezTo>
                  <a:cubicBezTo>
                    <a:pt x="631723" y="922090"/>
                    <a:pt x="433848" y="927006"/>
                    <a:pt x="235974" y="931922"/>
                  </a:cubicBezTo>
                </a:path>
              </a:pathLst>
            </a:custGeom>
            <a:noFill/>
            <a:ln w="19050" cap="rnd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9BC013-C95D-A0D8-400A-A89356C404E0}"/>
                </a:ext>
              </a:extLst>
            </p:cNvPr>
            <p:cNvGrpSpPr/>
            <p:nvPr/>
          </p:nvGrpSpPr>
          <p:grpSpPr>
            <a:xfrm>
              <a:off x="949694" y="4450995"/>
              <a:ext cx="1724629" cy="1210622"/>
              <a:chOff x="949694" y="4450995"/>
              <a:chExt cx="1724629" cy="1210622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6A7EFF1-A5AB-9EF2-346F-D6729797C6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0685" y="4561521"/>
                <a:ext cx="16752" cy="566069"/>
              </a:xfrm>
              <a:prstGeom prst="line">
                <a:avLst/>
              </a:prstGeom>
              <a:ln w="34925" cap="rnd">
                <a:solidFill>
                  <a:srgbClr val="0000FF"/>
                </a:solidFill>
                <a:prstDash val="sysDash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5640C9C4-2EF7-3ECA-A101-33CF2D1628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94" y="4450995"/>
                <a:ext cx="0" cy="613758"/>
              </a:xfrm>
              <a:prstGeom prst="line">
                <a:avLst/>
              </a:prstGeom>
              <a:ln w="34925" cap="rnd">
                <a:solidFill>
                  <a:srgbClr val="0000FF"/>
                </a:solidFill>
                <a:prstDash val="sysDash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C896B286-CEA1-4769-5BB2-70F9FC006A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90953" y="5127589"/>
                <a:ext cx="538208" cy="0"/>
              </a:xfrm>
              <a:prstGeom prst="line">
                <a:avLst/>
              </a:prstGeom>
              <a:ln w="34925" cap="rnd">
                <a:solidFill>
                  <a:srgbClr val="00B050"/>
                </a:solidFill>
                <a:prstDash val="sysDash"/>
                <a:round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570809EA-24CC-B0EB-172C-CAEA139543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622" y="5064751"/>
                <a:ext cx="557194" cy="0"/>
              </a:xfrm>
              <a:prstGeom prst="line">
                <a:avLst/>
              </a:prstGeom>
              <a:ln w="34925" cap="rnd">
                <a:solidFill>
                  <a:srgbClr val="00B050"/>
                </a:solidFill>
                <a:prstDash val="sysDash"/>
                <a:round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2ACA934-D8CC-C372-C821-5715345C7B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953" y="5127589"/>
                <a:ext cx="125205" cy="374768"/>
              </a:xfrm>
              <a:prstGeom prst="line">
                <a:avLst/>
              </a:prstGeom>
              <a:ln w="34925" cap="rnd">
                <a:solidFill>
                  <a:srgbClr val="FF0000"/>
                </a:solidFill>
                <a:prstDash val="sysDash"/>
                <a:round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19989F9B-A343-6BE4-914B-CBF464D27A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2622" y="5064751"/>
                <a:ext cx="76078" cy="497849"/>
              </a:xfrm>
              <a:prstGeom prst="line">
                <a:avLst/>
              </a:prstGeom>
              <a:ln w="34925" cap="rnd">
                <a:solidFill>
                  <a:srgbClr val="FF0000"/>
                </a:solidFill>
                <a:prstDash val="sysDash"/>
                <a:round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36EC6C02-BBE9-F74E-3A1A-BACB59DB6551}"/>
                  </a:ext>
                </a:extLst>
              </p:cNvPr>
              <p:cNvSpPr txBox="1"/>
              <p:nvPr/>
            </p:nvSpPr>
            <p:spPr>
              <a:xfrm>
                <a:off x="1900650" y="5138397"/>
                <a:ext cx="7736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/>
                    </a:solidFill>
                  </a:rPr>
                  <a:t>receiver</a:t>
                </a:r>
              </a:p>
              <a:p>
                <a:pPr algn="ctr"/>
                <a:r>
                  <a:rPr lang="en-US" sz="1400" dirty="0">
                    <a:solidFill>
                      <a:schemeClr val="tx2"/>
                    </a:solidFill>
                  </a:rPr>
                  <a:t>pose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91F5BA-36C0-F305-63C9-7A520F0C9C43}"/>
                  </a:ext>
                </a:extLst>
              </p:cNvPr>
              <p:cNvSpPr txBox="1"/>
              <p:nvPr/>
            </p:nvSpPr>
            <p:spPr>
              <a:xfrm>
                <a:off x="1003438" y="5075078"/>
                <a:ext cx="702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C00000"/>
                    </a:solidFill>
                  </a:rPr>
                  <a:t>drogue</a:t>
                </a:r>
              </a:p>
              <a:p>
                <a:pPr algn="ctr"/>
                <a:r>
                  <a:rPr lang="en-US" sz="1400" dirty="0">
                    <a:solidFill>
                      <a:srgbClr val="C00000"/>
                    </a:solidFill>
                  </a:rPr>
                  <a:t>pose</a:t>
                </a:r>
              </a:p>
            </p:txBody>
          </p:sp>
        </p:grpSp>
      </p:grpSp>
      <p:pic>
        <p:nvPicPr>
          <p:cNvPr id="273" name="Picture 272" descr="A drone flying over a mountain&#10;&#10;Description automatically generated with low confidence">
            <a:extLst>
              <a:ext uri="{FF2B5EF4-FFF2-40B4-BE49-F238E27FC236}">
                <a16:creationId xmlns:a16="http://schemas.microsoft.com/office/drawing/2014/main" id="{A422129D-DC20-4870-5209-E5A90C7C5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17572" r="33332" b="43251"/>
          <a:stretch/>
        </p:blipFill>
        <p:spPr>
          <a:xfrm>
            <a:off x="8851757" y="5113178"/>
            <a:ext cx="2758546" cy="1656288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09F67E6-4264-6D04-246E-47395277B146}"/>
              </a:ext>
            </a:extLst>
          </p:cNvPr>
          <p:cNvGrpSpPr/>
          <p:nvPr/>
        </p:nvGrpSpPr>
        <p:grpSpPr>
          <a:xfrm>
            <a:off x="6889228" y="5385457"/>
            <a:ext cx="3497360" cy="1292727"/>
            <a:chOff x="6889228" y="5385457"/>
            <a:chExt cx="3497360" cy="1292727"/>
          </a:xfrm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5B485B3E-9114-960D-81B0-662EB3ABC4E6}"/>
                </a:ext>
              </a:extLst>
            </p:cNvPr>
            <p:cNvSpPr/>
            <p:nvPr/>
          </p:nvSpPr>
          <p:spPr>
            <a:xfrm>
              <a:off x="6889228" y="5385457"/>
              <a:ext cx="1200711" cy="931922"/>
            </a:xfrm>
            <a:custGeom>
              <a:avLst/>
              <a:gdLst>
                <a:gd name="connsiteX0" fmla="*/ 0 w 1200711"/>
                <a:gd name="connsiteY0" fmla="*/ 17522 h 931922"/>
                <a:gd name="connsiteX1" fmla="*/ 899652 w 1200711"/>
                <a:gd name="connsiteY1" fmla="*/ 32270 h 931922"/>
                <a:gd name="connsiteX2" fmla="*/ 1179871 w 1200711"/>
                <a:gd name="connsiteY2" fmla="*/ 312490 h 931922"/>
                <a:gd name="connsiteX3" fmla="*/ 1135626 w 1200711"/>
                <a:gd name="connsiteY3" fmla="*/ 725445 h 931922"/>
                <a:gd name="connsiteX4" fmla="*/ 781665 w 1200711"/>
                <a:gd name="connsiteY4" fmla="*/ 887677 h 931922"/>
                <a:gd name="connsiteX5" fmla="*/ 235974 w 1200711"/>
                <a:gd name="connsiteY5" fmla="*/ 931922 h 93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711" h="931922">
                  <a:moveTo>
                    <a:pt x="0" y="17522"/>
                  </a:moveTo>
                  <a:cubicBezTo>
                    <a:pt x="351503" y="315"/>
                    <a:pt x="703007" y="-16891"/>
                    <a:pt x="899652" y="32270"/>
                  </a:cubicBezTo>
                  <a:cubicBezTo>
                    <a:pt x="1096297" y="81431"/>
                    <a:pt x="1140542" y="196961"/>
                    <a:pt x="1179871" y="312490"/>
                  </a:cubicBezTo>
                  <a:cubicBezTo>
                    <a:pt x="1219200" y="428019"/>
                    <a:pt x="1201994" y="629581"/>
                    <a:pt x="1135626" y="725445"/>
                  </a:cubicBezTo>
                  <a:cubicBezTo>
                    <a:pt x="1069258" y="821309"/>
                    <a:pt x="931607" y="853264"/>
                    <a:pt x="781665" y="887677"/>
                  </a:cubicBezTo>
                  <a:cubicBezTo>
                    <a:pt x="631723" y="922090"/>
                    <a:pt x="433848" y="927006"/>
                    <a:pt x="235974" y="931922"/>
                  </a:cubicBezTo>
                </a:path>
              </a:pathLst>
            </a:custGeom>
            <a:noFill/>
            <a:ln w="19050" cap="rnd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61477DA-2B04-A28A-B6D4-F6C19286F021}"/>
                </a:ext>
              </a:extLst>
            </p:cNvPr>
            <p:cNvGrpSpPr/>
            <p:nvPr/>
          </p:nvGrpSpPr>
          <p:grpSpPr>
            <a:xfrm>
              <a:off x="9334076" y="6270312"/>
              <a:ext cx="1052512" cy="407872"/>
              <a:chOff x="9334076" y="6270312"/>
              <a:chExt cx="1052512" cy="407872"/>
            </a:xfrm>
          </p:grpSpPr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ABEA5BFB-4C70-8736-432B-C5E3256C9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34076" y="6270312"/>
                <a:ext cx="852616" cy="86497"/>
              </a:xfrm>
              <a:prstGeom prst="straightConnector1">
                <a:avLst/>
              </a:prstGeom>
              <a:ln w="31750" cap="rnd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62DFD-93F6-D561-0D38-6B91D27A2DE7}"/>
                  </a:ext>
                </a:extLst>
              </p:cNvPr>
              <p:cNvSpPr txBox="1"/>
              <p:nvPr/>
            </p:nvSpPr>
            <p:spPr>
              <a:xfrm>
                <a:off x="9334076" y="6370407"/>
                <a:ext cx="10525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PtD</a:t>
                </a:r>
                <a:r>
                  <a:rPr lang="en-US" sz="1400" dirty="0"/>
                  <a:t> vector</a:t>
                </a: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84EFA2F-1D3B-6C6B-850C-873845456B43}"/>
              </a:ext>
            </a:extLst>
          </p:cNvPr>
          <p:cNvGrpSpPr/>
          <p:nvPr/>
        </p:nvGrpSpPr>
        <p:grpSpPr>
          <a:xfrm>
            <a:off x="128342" y="124214"/>
            <a:ext cx="4434131" cy="1720771"/>
            <a:chOff x="147592" y="143464"/>
            <a:chExt cx="4434131" cy="172077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3DF8052-195A-9C81-8E39-442B1FD9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219" t="13249" r="7125" b="11360"/>
            <a:stretch/>
          </p:blipFill>
          <p:spPr>
            <a:xfrm>
              <a:off x="147592" y="143464"/>
              <a:ext cx="4434131" cy="17207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C05182F-99E9-FD7A-F04B-738AA75E664A}"/>
                </a:ext>
              </a:extLst>
            </p:cNvPr>
            <p:cNvGrpSpPr/>
            <p:nvPr/>
          </p:nvGrpSpPr>
          <p:grpSpPr>
            <a:xfrm>
              <a:off x="2021306" y="379297"/>
              <a:ext cx="2288812" cy="794985"/>
              <a:chOff x="2378549" y="608132"/>
              <a:chExt cx="1632671" cy="567084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1A4C8B6-E7BC-5C72-1D08-3037CBD4B2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8549" y="776991"/>
                <a:ext cx="768987" cy="398225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8D725-52C8-440E-D134-06C81C5FD4CD}"/>
                  </a:ext>
                </a:extLst>
              </p:cNvPr>
              <p:cNvSpPr txBox="1"/>
              <p:nvPr/>
            </p:nvSpPr>
            <p:spPr>
              <a:xfrm>
                <a:off x="3138893" y="608132"/>
                <a:ext cx="872327" cy="461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Rear facing</a:t>
                </a:r>
              </a:p>
              <a:p>
                <a:pPr algn="ctr"/>
                <a:r>
                  <a:rPr lang="en-US" dirty="0"/>
                  <a:t>camera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897A4-3ED5-64F2-9BCA-A5013E739F50}"/>
              </a:ext>
            </a:extLst>
          </p:cNvPr>
          <p:cNvGrpSpPr/>
          <p:nvPr/>
        </p:nvGrpSpPr>
        <p:grpSpPr>
          <a:xfrm>
            <a:off x="4686151" y="499460"/>
            <a:ext cx="2279557" cy="1008870"/>
            <a:chOff x="4686151" y="499460"/>
            <a:chExt cx="2279557" cy="100887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0E73CBD-BEA3-78FB-BE22-80E784807BA0}"/>
                </a:ext>
              </a:extLst>
            </p:cNvPr>
            <p:cNvSpPr/>
            <p:nvPr/>
          </p:nvSpPr>
          <p:spPr>
            <a:xfrm>
              <a:off x="4871437" y="667672"/>
              <a:ext cx="2094271" cy="8406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Capture image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FC84C51-975E-766D-63EB-CC9B585E2A6E}"/>
                </a:ext>
              </a:extLst>
            </p:cNvPr>
            <p:cNvSpPr/>
            <p:nvPr/>
          </p:nvSpPr>
          <p:spPr>
            <a:xfrm>
              <a:off x="4686151" y="499460"/>
              <a:ext cx="430837" cy="426565"/>
            </a:xfrm>
            <a:prstGeom prst="ellipse">
              <a:avLst/>
            </a:prstGeom>
            <a:ln w="12700">
              <a:solidFill>
                <a:srgbClr val="2F528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1B58CD-6493-8013-B416-3EE6098D7657}"/>
              </a:ext>
            </a:extLst>
          </p:cNvPr>
          <p:cNvGrpSpPr/>
          <p:nvPr/>
        </p:nvGrpSpPr>
        <p:grpSpPr>
          <a:xfrm>
            <a:off x="4686151" y="1554169"/>
            <a:ext cx="2279557" cy="1006212"/>
            <a:chOff x="4686151" y="1554169"/>
            <a:chExt cx="2279557" cy="100621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5DB476C-9ECF-F1B1-243E-9FADB417C0F5}"/>
                </a:ext>
              </a:extLst>
            </p:cNvPr>
            <p:cNvSpPr/>
            <p:nvPr/>
          </p:nvSpPr>
          <p:spPr>
            <a:xfrm>
              <a:off x="4871437" y="1719723"/>
              <a:ext cx="2094271" cy="8406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Find 2D points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395422D-39BD-E982-F14D-9D94B62F18F7}"/>
                </a:ext>
              </a:extLst>
            </p:cNvPr>
            <p:cNvSpPr/>
            <p:nvPr/>
          </p:nvSpPr>
          <p:spPr>
            <a:xfrm>
              <a:off x="4686151" y="1554169"/>
              <a:ext cx="430837" cy="426565"/>
            </a:xfrm>
            <a:prstGeom prst="ellipse">
              <a:avLst/>
            </a:prstGeom>
            <a:ln w="12700">
              <a:solidFill>
                <a:srgbClr val="2F528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A0AC25-4B74-A809-60E2-99BD2D879355}"/>
              </a:ext>
            </a:extLst>
          </p:cNvPr>
          <p:cNvGrpSpPr/>
          <p:nvPr/>
        </p:nvGrpSpPr>
        <p:grpSpPr>
          <a:xfrm>
            <a:off x="4682064" y="2617981"/>
            <a:ext cx="2283644" cy="1006742"/>
            <a:chOff x="4682064" y="2617981"/>
            <a:chExt cx="2283644" cy="100674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C5D409D-5158-3981-5364-715D40670B1B}"/>
                </a:ext>
              </a:extLst>
            </p:cNvPr>
            <p:cNvSpPr/>
            <p:nvPr/>
          </p:nvSpPr>
          <p:spPr>
            <a:xfrm>
              <a:off x="4871437" y="2784065"/>
              <a:ext cx="2094271" cy="8406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Match 2D to </a:t>
              </a:r>
            </a:p>
            <a:p>
              <a:pPr algn="ctr"/>
              <a:r>
                <a:rPr lang="en-US" dirty="0"/>
                <a:t>3D points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A27D8EA-E9D0-B8BF-65EC-279ADC70D7D7}"/>
                </a:ext>
              </a:extLst>
            </p:cNvPr>
            <p:cNvSpPr/>
            <p:nvPr/>
          </p:nvSpPr>
          <p:spPr>
            <a:xfrm>
              <a:off x="4682064" y="2617981"/>
              <a:ext cx="430837" cy="426565"/>
            </a:xfrm>
            <a:prstGeom prst="ellipse">
              <a:avLst/>
            </a:prstGeom>
            <a:ln w="12700">
              <a:solidFill>
                <a:srgbClr val="2F528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C912C9-10F0-AF1C-6474-5C4F1A710EF6}"/>
              </a:ext>
            </a:extLst>
          </p:cNvPr>
          <p:cNvGrpSpPr/>
          <p:nvPr/>
        </p:nvGrpSpPr>
        <p:grpSpPr>
          <a:xfrm>
            <a:off x="4686151" y="3680694"/>
            <a:ext cx="2279557" cy="1008372"/>
            <a:chOff x="4686151" y="3680694"/>
            <a:chExt cx="2279557" cy="10083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BA3B389-0967-E7B7-95D6-C17E402E4C44}"/>
                </a:ext>
              </a:extLst>
            </p:cNvPr>
            <p:cNvSpPr/>
            <p:nvPr/>
          </p:nvSpPr>
          <p:spPr>
            <a:xfrm>
              <a:off x="4871437" y="3848408"/>
              <a:ext cx="2094271" cy="8406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Transform matches</a:t>
              </a:r>
            </a:p>
            <a:p>
              <a:pPr algn="ctr"/>
              <a:r>
                <a:rPr lang="en-US" sz="1600" dirty="0"/>
                <a:t>into poses (</a:t>
              </a:r>
              <a:r>
                <a:rPr lang="en-US" sz="1600" dirty="0" err="1"/>
                <a:t>SolvePnP</a:t>
              </a:r>
              <a:r>
                <a:rPr lang="en-US" sz="1600" dirty="0"/>
                <a:t>)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FDFB08B-AD17-CEDF-6C98-26A3E50550EB}"/>
                </a:ext>
              </a:extLst>
            </p:cNvPr>
            <p:cNvSpPr/>
            <p:nvPr/>
          </p:nvSpPr>
          <p:spPr>
            <a:xfrm>
              <a:off x="4686151" y="3680694"/>
              <a:ext cx="430837" cy="426565"/>
            </a:xfrm>
            <a:prstGeom prst="ellipse">
              <a:avLst/>
            </a:prstGeom>
            <a:ln w="12700">
              <a:solidFill>
                <a:srgbClr val="2F528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85FDAF-5BED-0EBE-3833-F2CB63ED4AEB}"/>
              </a:ext>
            </a:extLst>
          </p:cNvPr>
          <p:cNvGrpSpPr/>
          <p:nvPr/>
        </p:nvGrpSpPr>
        <p:grpSpPr>
          <a:xfrm>
            <a:off x="4686151" y="4745037"/>
            <a:ext cx="2279557" cy="1008372"/>
            <a:chOff x="4686151" y="4745037"/>
            <a:chExt cx="2279557" cy="100837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4CE650E-525E-05B8-DF9E-1F95BBCA1403}"/>
                </a:ext>
              </a:extLst>
            </p:cNvPr>
            <p:cNvSpPr/>
            <p:nvPr/>
          </p:nvSpPr>
          <p:spPr>
            <a:xfrm>
              <a:off x="4871437" y="4912751"/>
              <a:ext cx="2094271" cy="8406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Transform poses</a:t>
              </a:r>
            </a:p>
            <a:p>
              <a:pPr algn="ctr"/>
              <a:r>
                <a:rPr lang="en-US" dirty="0"/>
                <a:t>into </a:t>
              </a:r>
              <a:r>
                <a:rPr lang="en-US" dirty="0" err="1"/>
                <a:t>PtD</a:t>
              </a:r>
              <a:r>
                <a:rPr lang="en-US" dirty="0"/>
                <a:t> vector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D60B3E8-C1DD-955B-00F0-4848F6DAA1DF}"/>
                </a:ext>
              </a:extLst>
            </p:cNvPr>
            <p:cNvSpPr/>
            <p:nvPr/>
          </p:nvSpPr>
          <p:spPr>
            <a:xfrm>
              <a:off x="4686151" y="4745037"/>
              <a:ext cx="430837" cy="426565"/>
            </a:xfrm>
            <a:prstGeom prst="ellipse">
              <a:avLst/>
            </a:prstGeom>
            <a:ln w="12700">
              <a:solidFill>
                <a:srgbClr val="2F528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D2C16A-A3B8-B46F-8FAF-B981022D1488}"/>
              </a:ext>
            </a:extLst>
          </p:cNvPr>
          <p:cNvGrpSpPr/>
          <p:nvPr/>
        </p:nvGrpSpPr>
        <p:grpSpPr>
          <a:xfrm>
            <a:off x="653208" y="2103431"/>
            <a:ext cx="2384200" cy="1499936"/>
            <a:chOff x="653208" y="2103431"/>
            <a:chExt cx="2384200" cy="1499936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9848D9E-D718-5F32-75BA-377FD543440F}"/>
                </a:ext>
              </a:extLst>
            </p:cNvPr>
            <p:cNvCxnSpPr>
              <a:cxnSpLocks/>
            </p:cNvCxnSpPr>
            <p:nvPr/>
          </p:nvCxnSpPr>
          <p:spPr>
            <a:xfrm>
              <a:off x="792821" y="3059236"/>
              <a:ext cx="7670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E8F8E-B822-9EA5-B3AC-902268C2CCDE}"/>
                </a:ext>
              </a:extLst>
            </p:cNvPr>
            <p:cNvSpPr/>
            <p:nvPr/>
          </p:nvSpPr>
          <p:spPr>
            <a:xfrm>
              <a:off x="1453083" y="2550879"/>
              <a:ext cx="165100" cy="164443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C22F58-5ED2-018A-16D7-356A0C98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535633" y="2550879"/>
              <a:ext cx="0" cy="16444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A625844-B44E-65EA-97B9-C554899BDB7F}"/>
                </a:ext>
              </a:extLst>
            </p:cNvPr>
            <p:cNvCxnSpPr>
              <a:cxnSpLocks/>
            </p:cNvCxnSpPr>
            <p:nvPr/>
          </p:nvCxnSpPr>
          <p:spPr>
            <a:xfrm>
              <a:off x="1453083" y="2633100"/>
              <a:ext cx="1651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3D7D377-0D56-64DC-4CDD-02C10C7E89E6}"/>
                </a:ext>
              </a:extLst>
            </p:cNvPr>
            <p:cNvSpPr/>
            <p:nvPr/>
          </p:nvSpPr>
          <p:spPr>
            <a:xfrm>
              <a:off x="1992833" y="2519227"/>
              <a:ext cx="165100" cy="164443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8F1088C-B39A-64D3-6791-DD5473A19655}"/>
                </a:ext>
              </a:extLst>
            </p:cNvPr>
            <p:cNvCxnSpPr>
              <a:cxnSpLocks/>
              <a:stCxn id="40" idx="0"/>
              <a:endCxn id="40" idx="2"/>
            </p:cNvCxnSpPr>
            <p:nvPr/>
          </p:nvCxnSpPr>
          <p:spPr>
            <a:xfrm>
              <a:off x="2075383" y="2519227"/>
              <a:ext cx="0" cy="16444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C1FD57-A8BB-CD89-B22E-FC7B3D018D35}"/>
                </a:ext>
              </a:extLst>
            </p:cNvPr>
            <p:cNvCxnSpPr>
              <a:cxnSpLocks/>
              <a:stCxn id="40" idx="1"/>
              <a:endCxn id="40" idx="3"/>
            </p:cNvCxnSpPr>
            <p:nvPr/>
          </p:nvCxnSpPr>
          <p:spPr>
            <a:xfrm>
              <a:off x="1992833" y="2601449"/>
              <a:ext cx="1651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B5CF-F8C1-EFA7-721D-91371CA48967}"/>
                </a:ext>
              </a:extLst>
            </p:cNvPr>
            <p:cNvSpPr/>
            <p:nvPr/>
          </p:nvSpPr>
          <p:spPr>
            <a:xfrm>
              <a:off x="1681683" y="2106379"/>
              <a:ext cx="98425" cy="35811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8E412A-57DB-1108-D352-7C9DF18770BC}"/>
                </a:ext>
              </a:extLst>
            </p:cNvPr>
            <p:cNvCxnSpPr>
              <a:cxnSpLocks/>
              <a:stCxn id="43" idx="0"/>
              <a:endCxn id="43" idx="2"/>
            </p:cNvCxnSpPr>
            <p:nvPr/>
          </p:nvCxnSpPr>
          <p:spPr>
            <a:xfrm>
              <a:off x="1730896" y="2106379"/>
              <a:ext cx="0" cy="35811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64DBE8-E21B-AD00-616D-894AC6AFB93E}"/>
                </a:ext>
              </a:extLst>
            </p:cNvPr>
            <p:cNvCxnSpPr>
              <a:cxnSpLocks/>
              <a:stCxn id="43" idx="1"/>
              <a:endCxn id="43" idx="3"/>
            </p:cNvCxnSpPr>
            <p:nvPr/>
          </p:nvCxnSpPr>
          <p:spPr>
            <a:xfrm>
              <a:off x="1681683" y="2285439"/>
              <a:ext cx="9842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825B68-5D96-FD15-D5A5-DA2346926010}"/>
                </a:ext>
              </a:extLst>
            </p:cNvPr>
            <p:cNvSpPr/>
            <p:nvPr/>
          </p:nvSpPr>
          <p:spPr>
            <a:xfrm>
              <a:off x="2970733" y="2807398"/>
              <a:ext cx="66675" cy="6994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220E8D-F2DE-12E9-1A12-71A76B73F752}"/>
                </a:ext>
              </a:extLst>
            </p:cNvPr>
            <p:cNvCxnSpPr>
              <a:cxnSpLocks/>
            </p:cNvCxnSpPr>
            <p:nvPr/>
          </p:nvCxnSpPr>
          <p:spPr>
            <a:xfrm>
              <a:off x="3004070" y="2807398"/>
              <a:ext cx="0" cy="699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46D2A4-C50C-58FB-9801-C6C03A282AEE}"/>
                </a:ext>
              </a:extLst>
            </p:cNvPr>
            <p:cNvCxnSpPr>
              <a:cxnSpLocks/>
            </p:cNvCxnSpPr>
            <p:nvPr/>
          </p:nvCxnSpPr>
          <p:spPr>
            <a:xfrm>
              <a:off x="2970733" y="2842372"/>
              <a:ext cx="6667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926360-2D44-4B3C-6C5D-3EE62FF3197C}"/>
                </a:ext>
              </a:extLst>
            </p:cNvPr>
            <p:cNvSpPr/>
            <p:nvPr/>
          </p:nvSpPr>
          <p:spPr>
            <a:xfrm>
              <a:off x="1959495" y="3197932"/>
              <a:ext cx="87313" cy="8399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2CF9901-6617-F720-C512-D5426DEF0037}"/>
                </a:ext>
              </a:extLst>
            </p:cNvPr>
            <p:cNvCxnSpPr>
              <a:cxnSpLocks/>
            </p:cNvCxnSpPr>
            <p:nvPr/>
          </p:nvCxnSpPr>
          <p:spPr>
            <a:xfrm>
              <a:off x="2003151" y="3197932"/>
              <a:ext cx="0" cy="8399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5808274-0BC6-3E8A-AF72-B4F3A30712FC}"/>
                </a:ext>
              </a:extLst>
            </p:cNvPr>
            <p:cNvCxnSpPr>
              <a:cxnSpLocks/>
            </p:cNvCxnSpPr>
            <p:nvPr/>
          </p:nvCxnSpPr>
          <p:spPr>
            <a:xfrm>
              <a:off x="1959495" y="3239931"/>
              <a:ext cx="8731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95621B4-CF4B-AB48-C3EA-D141293A05EA}"/>
                </a:ext>
              </a:extLst>
            </p:cNvPr>
            <p:cNvSpPr/>
            <p:nvPr/>
          </p:nvSpPr>
          <p:spPr>
            <a:xfrm>
              <a:off x="1765156" y="3122167"/>
              <a:ext cx="66675" cy="6994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8D62088-7DC7-B113-D9D7-53EFC1055E78}"/>
                </a:ext>
              </a:extLst>
            </p:cNvPr>
            <p:cNvCxnSpPr>
              <a:cxnSpLocks/>
            </p:cNvCxnSpPr>
            <p:nvPr/>
          </p:nvCxnSpPr>
          <p:spPr>
            <a:xfrm>
              <a:off x="1798493" y="3122167"/>
              <a:ext cx="0" cy="699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9CB7D47-9B7D-E57E-4A94-4A7817F98491}"/>
                </a:ext>
              </a:extLst>
            </p:cNvPr>
            <p:cNvCxnSpPr>
              <a:cxnSpLocks/>
            </p:cNvCxnSpPr>
            <p:nvPr/>
          </p:nvCxnSpPr>
          <p:spPr>
            <a:xfrm>
              <a:off x="1765156" y="3157141"/>
              <a:ext cx="6667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3469E1D-F89F-E712-47DC-D14FA4461828}"/>
                </a:ext>
              </a:extLst>
            </p:cNvPr>
            <p:cNvSpPr/>
            <p:nvPr/>
          </p:nvSpPr>
          <p:spPr>
            <a:xfrm>
              <a:off x="1757883" y="2796527"/>
              <a:ext cx="358767" cy="186200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F8EF43-1727-4E52-DF55-4F8C8D8F4A04}"/>
                </a:ext>
              </a:extLst>
            </p:cNvPr>
            <p:cNvCxnSpPr>
              <a:cxnSpLocks/>
              <a:stCxn id="58" idx="0"/>
              <a:endCxn id="58" idx="2"/>
            </p:cNvCxnSpPr>
            <p:nvPr/>
          </p:nvCxnSpPr>
          <p:spPr>
            <a:xfrm>
              <a:off x="1937267" y="2796527"/>
              <a:ext cx="0" cy="18620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81BC2FD-192C-5E8E-A513-C375D63094D7}"/>
                </a:ext>
              </a:extLst>
            </p:cNvPr>
            <p:cNvCxnSpPr>
              <a:cxnSpLocks/>
              <a:stCxn id="58" idx="1"/>
              <a:endCxn id="58" idx="3"/>
            </p:cNvCxnSpPr>
            <p:nvPr/>
          </p:nvCxnSpPr>
          <p:spPr>
            <a:xfrm>
              <a:off x="1757883" y="2889627"/>
              <a:ext cx="35876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7807EC-BC92-5E63-AC66-28088B7B85F2}"/>
                </a:ext>
              </a:extLst>
            </p:cNvPr>
            <p:cNvSpPr/>
            <p:nvPr/>
          </p:nvSpPr>
          <p:spPr>
            <a:xfrm>
              <a:off x="2474501" y="2683670"/>
              <a:ext cx="267626" cy="6662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2976CFC-91B9-6D59-A19A-5CC3CE6629DA}"/>
                </a:ext>
              </a:extLst>
            </p:cNvPr>
            <p:cNvCxnSpPr>
              <a:cxnSpLocks/>
            </p:cNvCxnSpPr>
            <p:nvPr/>
          </p:nvCxnSpPr>
          <p:spPr>
            <a:xfrm>
              <a:off x="2608314" y="2683670"/>
              <a:ext cx="0" cy="6662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5B21060-5AB9-A66B-D72B-4C9DC08EEEE0}"/>
                </a:ext>
              </a:extLst>
            </p:cNvPr>
            <p:cNvCxnSpPr>
              <a:cxnSpLocks/>
            </p:cNvCxnSpPr>
            <p:nvPr/>
          </p:nvCxnSpPr>
          <p:spPr>
            <a:xfrm>
              <a:off x="2474501" y="2716983"/>
              <a:ext cx="26762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81F0E50-436D-1220-A5B0-6ED567EA3FE7}"/>
                </a:ext>
              </a:extLst>
            </p:cNvPr>
            <p:cNvSpPr/>
            <p:nvPr/>
          </p:nvSpPr>
          <p:spPr>
            <a:xfrm>
              <a:off x="1316558" y="2738447"/>
              <a:ext cx="103186" cy="6662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B43F041-A51A-AF6E-EEDC-99CBC6D8807C}"/>
                </a:ext>
              </a:extLst>
            </p:cNvPr>
            <p:cNvCxnSpPr>
              <a:cxnSpLocks/>
            </p:cNvCxnSpPr>
            <p:nvPr/>
          </p:nvCxnSpPr>
          <p:spPr>
            <a:xfrm>
              <a:off x="1368151" y="2738447"/>
              <a:ext cx="0" cy="6662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CDA06B-370D-7F25-6081-1AA91F14F0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6558" y="2771760"/>
              <a:ext cx="10318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50F8ED1-F0A4-32C7-DD3E-82B238230C69}"/>
                </a:ext>
              </a:extLst>
            </p:cNvPr>
            <p:cNvSpPr/>
            <p:nvPr/>
          </p:nvSpPr>
          <p:spPr>
            <a:xfrm>
              <a:off x="1145108" y="2740181"/>
              <a:ext cx="103184" cy="4571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4007A0F-A47D-5EBF-BFCB-BCAF35DD4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6700" y="2740181"/>
              <a:ext cx="0" cy="4571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8404501-F4E2-AA58-794F-2B19B3D80450}"/>
                </a:ext>
              </a:extLst>
            </p:cNvPr>
            <p:cNvCxnSpPr>
              <a:cxnSpLocks/>
            </p:cNvCxnSpPr>
            <p:nvPr/>
          </p:nvCxnSpPr>
          <p:spPr>
            <a:xfrm>
              <a:off x="1145108" y="2763040"/>
              <a:ext cx="10318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F81649-4336-4CA2-F859-61D6038152C2}"/>
                </a:ext>
              </a:extLst>
            </p:cNvPr>
            <p:cNvSpPr/>
            <p:nvPr/>
          </p:nvSpPr>
          <p:spPr>
            <a:xfrm>
              <a:off x="980006" y="2736341"/>
              <a:ext cx="103186" cy="4571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AE332DE-3685-9839-36F1-19B9BBCF903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599" y="2736341"/>
              <a:ext cx="0" cy="4571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FA493BC-F7E1-135B-ADF7-0C635A325DF9}"/>
                </a:ext>
              </a:extLst>
            </p:cNvPr>
            <p:cNvCxnSpPr>
              <a:cxnSpLocks/>
            </p:cNvCxnSpPr>
            <p:nvPr/>
          </p:nvCxnSpPr>
          <p:spPr>
            <a:xfrm>
              <a:off x="980006" y="2759200"/>
              <a:ext cx="10318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FC3C858-88E5-36A5-E9A7-6BAA1BEDBB1C}"/>
                </a:ext>
              </a:extLst>
            </p:cNvPr>
            <p:cNvSpPr/>
            <p:nvPr/>
          </p:nvSpPr>
          <p:spPr>
            <a:xfrm>
              <a:off x="799033" y="2738593"/>
              <a:ext cx="103184" cy="4571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D1D7098-AC7C-C417-3783-E4311D152EDD}"/>
                </a:ext>
              </a:extLst>
            </p:cNvPr>
            <p:cNvCxnSpPr>
              <a:cxnSpLocks/>
            </p:cNvCxnSpPr>
            <p:nvPr/>
          </p:nvCxnSpPr>
          <p:spPr>
            <a:xfrm>
              <a:off x="799033" y="2761452"/>
              <a:ext cx="10318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6BABEA9-0259-3602-2E4F-6CE6A2171AED}"/>
                </a:ext>
              </a:extLst>
            </p:cNvPr>
            <p:cNvSpPr/>
            <p:nvPr/>
          </p:nvSpPr>
          <p:spPr>
            <a:xfrm>
              <a:off x="1293540" y="2116104"/>
              <a:ext cx="823100" cy="51633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2D03B69-7FC1-A0CD-00BB-CFB33B236A0E}"/>
                </a:ext>
              </a:extLst>
            </p:cNvPr>
            <p:cNvCxnSpPr>
              <a:cxnSpLocks/>
            </p:cNvCxnSpPr>
            <p:nvPr/>
          </p:nvCxnSpPr>
          <p:spPr>
            <a:xfrm>
              <a:off x="1705090" y="2116104"/>
              <a:ext cx="0" cy="5163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1D0A21E-27BC-1A88-7EED-9EAE22BE6FD0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40" y="2141920"/>
              <a:ext cx="8231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ED1EC46-1DB4-8E36-7CAE-B888A61FE4B5}"/>
                </a:ext>
              </a:extLst>
            </p:cNvPr>
            <p:cNvSpPr/>
            <p:nvPr/>
          </p:nvSpPr>
          <p:spPr>
            <a:xfrm>
              <a:off x="1013990" y="2956158"/>
              <a:ext cx="87312" cy="9778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3B81CE9-6A79-5BA7-BC62-373B1DAD704F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46" y="2956158"/>
              <a:ext cx="0" cy="9778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B77287E-9CAB-B80B-5C0C-EB05E63E189D}"/>
                </a:ext>
              </a:extLst>
            </p:cNvPr>
            <p:cNvCxnSpPr>
              <a:cxnSpLocks/>
            </p:cNvCxnSpPr>
            <p:nvPr/>
          </p:nvCxnSpPr>
          <p:spPr>
            <a:xfrm>
              <a:off x="1013990" y="3005048"/>
              <a:ext cx="8731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21DE1EF-723E-9420-9DA5-3536EE2A928E}"/>
                </a:ext>
              </a:extLst>
            </p:cNvPr>
            <p:cNvSpPr/>
            <p:nvPr/>
          </p:nvSpPr>
          <p:spPr>
            <a:xfrm>
              <a:off x="887131" y="2910375"/>
              <a:ext cx="87312" cy="9778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5B9AD54-C0B2-877B-D6E9-F277B22B9A3B}"/>
                </a:ext>
              </a:extLst>
            </p:cNvPr>
            <p:cNvCxnSpPr>
              <a:cxnSpLocks/>
            </p:cNvCxnSpPr>
            <p:nvPr/>
          </p:nvCxnSpPr>
          <p:spPr>
            <a:xfrm>
              <a:off x="930787" y="2910375"/>
              <a:ext cx="0" cy="9778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B0786E2-3BBD-799C-5C75-B970FE224A3B}"/>
                </a:ext>
              </a:extLst>
            </p:cNvPr>
            <p:cNvCxnSpPr>
              <a:cxnSpLocks/>
            </p:cNvCxnSpPr>
            <p:nvPr/>
          </p:nvCxnSpPr>
          <p:spPr>
            <a:xfrm>
              <a:off x="887131" y="2959265"/>
              <a:ext cx="8731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81C72AC-11F4-F397-D486-1651F523E9F5}"/>
                </a:ext>
              </a:extLst>
            </p:cNvPr>
            <p:cNvSpPr/>
            <p:nvPr/>
          </p:nvSpPr>
          <p:spPr>
            <a:xfrm>
              <a:off x="907928" y="29364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12936FE-4AF7-CA3E-0C47-554B01C3D76D}"/>
                </a:ext>
              </a:extLst>
            </p:cNvPr>
            <p:cNvSpPr/>
            <p:nvPr/>
          </p:nvSpPr>
          <p:spPr>
            <a:xfrm>
              <a:off x="1034787" y="298218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EBEC61A-8501-C656-47A8-0FDC35C86EAF}"/>
                </a:ext>
              </a:extLst>
            </p:cNvPr>
            <p:cNvSpPr/>
            <p:nvPr/>
          </p:nvSpPr>
          <p:spPr>
            <a:xfrm>
              <a:off x="1345292" y="274890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269F4E-6545-D16F-3493-BA8C40E07A4B}"/>
                </a:ext>
              </a:extLst>
            </p:cNvPr>
            <p:cNvSpPr/>
            <p:nvPr/>
          </p:nvSpPr>
          <p:spPr>
            <a:xfrm>
              <a:off x="1775634" y="313428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51ECB85-C514-DED5-586B-1E268B4C2774}"/>
                </a:ext>
              </a:extLst>
            </p:cNvPr>
            <p:cNvSpPr/>
            <p:nvPr/>
          </p:nvSpPr>
          <p:spPr>
            <a:xfrm>
              <a:off x="1173841" y="274018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E4778E7-3DD3-44DD-1225-CD5980A46356}"/>
                </a:ext>
              </a:extLst>
            </p:cNvPr>
            <p:cNvSpPr/>
            <p:nvPr/>
          </p:nvSpPr>
          <p:spPr>
            <a:xfrm>
              <a:off x="1008740" y="273634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0058DED-AFD4-A683-9965-E2645BBFDDC9}"/>
                </a:ext>
              </a:extLst>
            </p:cNvPr>
            <p:cNvSpPr/>
            <p:nvPr/>
          </p:nvSpPr>
          <p:spPr>
            <a:xfrm>
              <a:off x="1512774" y="261024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CEC2138-DBD5-AC66-9F9C-21144ECD253F}"/>
                </a:ext>
              </a:extLst>
            </p:cNvPr>
            <p:cNvSpPr/>
            <p:nvPr/>
          </p:nvSpPr>
          <p:spPr>
            <a:xfrm>
              <a:off x="2053299" y="2577899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7D360E5-6145-0022-D6B2-6DA4A4844291}"/>
                </a:ext>
              </a:extLst>
            </p:cNvPr>
            <p:cNvSpPr/>
            <p:nvPr/>
          </p:nvSpPr>
          <p:spPr>
            <a:xfrm>
              <a:off x="1915785" y="2866698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CA2BE56-8E27-AF1E-4178-7CEC6369A37B}"/>
                </a:ext>
              </a:extLst>
            </p:cNvPr>
            <p:cNvSpPr/>
            <p:nvPr/>
          </p:nvSpPr>
          <p:spPr>
            <a:xfrm>
              <a:off x="1706457" y="2262589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4E977D1-C0D7-5AC2-E6D8-7D664DB51642}"/>
                </a:ext>
              </a:extLst>
            </p:cNvPr>
            <p:cNvSpPr/>
            <p:nvPr/>
          </p:nvSpPr>
          <p:spPr>
            <a:xfrm>
              <a:off x="1980292" y="321707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B9E9CFF-C9C9-0D09-F23B-151979B06409}"/>
                </a:ext>
              </a:extLst>
            </p:cNvPr>
            <p:cNvSpPr/>
            <p:nvPr/>
          </p:nvSpPr>
          <p:spPr>
            <a:xfrm>
              <a:off x="2585455" y="2694124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734998B-9CDA-711D-5286-2B636A798B3C}"/>
                </a:ext>
              </a:extLst>
            </p:cNvPr>
            <p:cNvSpPr/>
            <p:nvPr/>
          </p:nvSpPr>
          <p:spPr>
            <a:xfrm>
              <a:off x="2981211" y="2819513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8DC6C39-D8D0-8D89-0EC0-B49701B2FD57}"/>
                </a:ext>
              </a:extLst>
            </p:cNvPr>
            <p:cNvSpPr/>
            <p:nvPr/>
          </p:nvSpPr>
          <p:spPr>
            <a:xfrm>
              <a:off x="1682231" y="211906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B6E3BBE-6812-0309-94AC-982FAB4EFFA4}"/>
                </a:ext>
              </a:extLst>
            </p:cNvPr>
            <p:cNvSpPr/>
            <p:nvPr/>
          </p:nvSpPr>
          <p:spPr>
            <a:xfrm>
              <a:off x="1001293" y="3104544"/>
              <a:ext cx="87312" cy="9778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823A147-A24B-3712-4EA3-CCD3A8FC6DD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949" y="3104544"/>
              <a:ext cx="0" cy="9778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FDDCA27-056E-6893-55E2-6A32EA628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01293" y="3153434"/>
              <a:ext cx="8731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699ABD2-8B30-7201-C96E-31F8D232E208}"/>
                </a:ext>
              </a:extLst>
            </p:cNvPr>
            <p:cNvSpPr/>
            <p:nvPr/>
          </p:nvSpPr>
          <p:spPr>
            <a:xfrm>
              <a:off x="913331" y="3057392"/>
              <a:ext cx="66675" cy="69948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33B9F26-0785-A901-18DE-B79AF2850818}"/>
                </a:ext>
              </a:extLst>
            </p:cNvPr>
            <p:cNvCxnSpPr>
              <a:cxnSpLocks/>
              <a:stCxn id="138" idx="0"/>
              <a:endCxn id="138" idx="2"/>
            </p:cNvCxnSpPr>
            <p:nvPr/>
          </p:nvCxnSpPr>
          <p:spPr>
            <a:xfrm>
              <a:off x="946669" y="3057392"/>
              <a:ext cx="0" cy="69948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E17EFA-E2B9-81D6-E58B-093695840967}"/>
                </a:ext>
              </a:extLst>
            </p:cNvPr>
            <p:cNvCxnSpPr>
              <a:cxnSpLocks/>
              <a:stCxn id="138" idx="1"/>
              <a:endCxn id="138" idx="3"/>
            </p:cNvCxnSpPr>
            <p:nvPr/>
          </p:nvCxnSpPr>
          <p:spPr>
            <a:xfrm>
              <a:off x="913331" y="3092366"/>
              <a:ext cx="6667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62EF4B9-411B-C40D-6B7D-7BDA0187B2BE}"/>
                </a:ext>
              </a:extLst>
            </p:cNvPr>
            <p:cNvSpPr/>
            <p:nvPr/>
          </p:nvSpPr>
          <p:spPr>
            <a:xfrm>
              <a:off x="892693" y="3162314"/>
              <a:ext cx="103185" cy="175398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A20EA4B-FE3C-1D1B-6BD0-33B942D58DFA}"/>
                </a:ext>
              </a:extLst>
            </p:cNvPr>
            <p:cNvCxnSpPr>
              <a:cxnSpLocks/>
            </p:cNvCxnSpPr>
            <p:nvPr/>
          </p:nvCxnSpPr>
          <p:spPr>
            <a:xfrm>
              <a:off x="944285" y="3162314"/>
              <a:ext cx="0" cy="175398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4592633-713E-D7DB-C71B-65C3AA3CDDF1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3" y="3250013"/>
              <a:ext cx="10318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A832B12-F2DF-58BB-B341-7D1C4981998E}"/>
                </a:ext>
              </a:extLst>
            </p:cNvPr>
            <p:cNvSpPr/>
            <p:nvPr/>
          </p:nvSpPr>
          <p:spPr>
            <a:xfrm>
              <a:off x="1022090" y="313057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74A7F1-F125-0EA2-8B6F-FB4472B294FC}"/>
                </a:ext>
              </a:extLst>
            </p:cNvPr>
            <p:cNvSpPr/>
            <p:nvPr/>
          </p:nvSpPr>
          <p:spPr>
            <a:xfrm>
              <a:off x="923226" y="307251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3756A52-2835-D95A-973B-0B2E15D531CA}"/>
                </a:ext>
              </a:extLst>
            </p:cNvPr>
            <p:cNvSpPr/>
            <p:nvPr/>
          </p:nvSpPr>
          <p:spPr>
            <a:xfrm>
              <a:off x="921426" y="3227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6B135EC-2BAA-DD72-8331-B310F0392EA2}"/>
                </a:ext>
              </a:extLst>
            </p:cNvPr>
            <p:cNvSpPr/>
            <p:nvPr/>
          </p:nvSpPr>
          <p:spPr>
            <a:xfrm>
              <a:off x="653208" y="2860827"/>
              <a:ext cx="66675" cy="6994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980C482-39DD-7EF4-2B57-E769C4E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686545" y="2860827"/>
              <a:ext cx="0" cy="699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515A1DE-FD6F-B171-6080-0AAB47C4DEC2}"/>
                </a:ext>
              </a:extLst>
            </p:cNvPr>
            <p:cNvCxnSpPr>
              <a:cxnSpLocks/>
            </p:cNvCxnSpPr>
            <p:nvPr/>
          </p:nvCxnSpPr>
          <p:spPr>
            <a:xfrm>
              <a:off x="653208" y="2895801"/>
              <a:ext cx="6667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52095A8-7DA5-BFBE-6374-AC4A8A1C965D}"/>
                </a:ext>
              </a:extLst>
            </p:cNvPr>
            <p:cNvCxnSpPr>
              <a:cxnSpLocks/>
            </p:cNvCxnSpPr>
            <p:nvPr/>
          </p:nvCxnSpPr>
          <p:spPr>
            <a:xfrm>
              <a:off x="850625" y="2738593"/>
              <a:ext cx="0" cy="4571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A8A4C2D-F797-4B59-93A3-F489AD5EA7B4}"/>
                </a:ext>
              </a:extLst>
            </p:cNvPr>
            <p:cNvSpPr/>
            <p:nvPr/>
          </p:nvSpPr>
          <p:spPr>
            <a:xfrm>
              <a:off x="792821" y="2956158"/>
              <a:ext cx="76706" cy="206156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6CE22F9-E968-6419-A691-B4397598E48C}"/>
                </a:ext>
              </a:extLst>
            </p:cNvPr>
            <p:cNvCxnSpPr>
              <a:cxnSpLocks/>
            </p:cNvCxnSpPr>
            <p:nvPr/>
          </p:nvCxnSpPr>
          <p:spPr>
            <a:xfrm>
              <a:off x="831174" y="2956158"/>
              <a:ext cx="0" cy="206156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CCF0E0C-3E3D-5E62-1AC7-1230F8E73CC5}"/>
                </a:ext>
              </a:extLst>
            </p:cNvPr>
            <p:cNvSpPr/>
            <p:nvPr/>
          </p:nvSpPr>
          <p:spPr>
            <a:xfrm>
              <a:off x="827766" y="2738593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8F54F49-FC54-EE9B-4210-2A567AD1E662}"/>
                </a:ext>
              </a:extLst>
            </p:cNvPr>
            <p:cNvSpPr/>
            <p:nvPr/>
          </p:nvSpPr>
          <p:spPr>
            <a:xfrm>
              <a:off x="663686" y="287294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F2B946B-F82D-874C-EFCB-6604F5AF167B}"/>
                </a:ext>
              </a:extLst>
            </p:cNvPr>
            <p:cNvSpPr/>
            <p:nvPr/>
          </p:nvSpPr>
          <p:spPr>
            <a:xfrm>
              <a:off x="808315" y="303637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5EDB9E-DC82-E657-3346-5C4DAE587D17}"/>
                </a:ext>
              </a:extLst>
            </p:cNvPr>
            <p:cNvSpPr txBox="1"/>
            <p:nvPr/>
          </p:nvSpPr>
          <p:spPr>
            <a:xfrm>
              <a:off x="1007964" y="3080147"/>
              <a:ext cx="702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drogue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points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D16851-438C-BDA9-6FA0-76DEFBF07AB4}"/>
                </a:ext>
              </a:extLst>
            </p:cNvPr>
            <p:cNvSpPr txBox="1"/>
            <p:nvPr/>
          </p:nvSpPr>
          <p:spPr>
            <a:xfrm>
              <a:off x="2062748" y="2103431"/>
              <a:ext cx="773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receiver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points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B1472DB-DFE9-C473-2CDF-FC85157FEB4F}"/>
              </a:ext>
            </a:extLst>
          </p:cNvPr>
          <p:cNvSpPr txBox="1"/>
          <p:nvPr/>
        </p:nvSpPr>
        <p:spPr>
          <a:xfrm>
            <a:off x="3548422" y="4599471"/>
            <a:ext cx="7154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Poses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88F03-6FA4-9109-1A71-4F4444059028}"/>
              </a:ext>
            </a:extLst>
          </p:cNvPr>
          <p:cNvSpPr txBox="1"/>
          <p:nvPr/>
        </p:nvSpPr>
        <p:spPr>
          <a:xfrm>
            <a:off x="7476242" y="5666752"/>
            <a:ext cx="11689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PtD</a:t>
            </a:r>
            <a:r>
              <a:rPr lang="en-US" dirty="0"/>
              <a:t> vector</a:t>
            </a:r>
          </a:p>
        </p:txBody>
      </p:sp>
    </p:spTree>
    <p:extLst>
      <p:ext uri="{BB962C8B-B14F-4D97-AF65-F5344CB8AC3E}">
        <p14:creationId xmlns:p14="http://schemas.microsoft.com/office/powerpoint/2010/main" val="1407284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485693-A0B2-4E8B-4ED1-36B7782CB60A}"/>
              </a:ext>
            </a:extLst>
          </p:cNvPr>
          <p:cNvSpPr/>
          <p:nvPr/>
        </p:nvSpPr>
        <p:spPr>
          <a:xfrm>
            <a:off x="4026355" y="4120737"/>
            <a:ext cx="854604" cy="492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YOLO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740D41-1F47-7C75-719A-697B78EDA34E}"/>
              </a:ext>
            </a:extLst>
          </p:cNvPr>
          <p:cNvSpPr/>
          <p:nvPr/>
        </p:nvSpPr>
        <p:spPr>
          <a:xfrm>
            <a:off x="5932820" y="4013201"/>
            <a:ext cx="864698" cy="707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Solve</a:t>
            </a:r>
          </a:p>
          <a:p>
            <a:pPr algn="ctr"/>
            <a:r>
              <a:rPr lang="en-US" sz="1600" dirty="0"/>
              <a:t>PnP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3F6546-DD81-10A3-EED4-2173A32735C0}"/>
              </a:ext>
            </a:extLst>
          </p:cNvPr>
          <p:cNvCxnSpPr>
            <a:cxnSpLocks/>
          </p:cNvCxnSpPr>
          <p:nvPr/>
        </p:nvCxnSpPr>
        <p:spPr>
          <a:xfrm>
            <a:off x="3228885" y="4367140"/>
            <a:ext cx="682715" cy="0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AA1814-84AC-1D27-98E1-0E410AC65E75}"/>
              </a:ext>
            </a:extLst>
          </p:cNvPr>
          <p:cNvSpPr txBox="1"/>
          <p:nvPr/>
        </p:nvSpPr>
        <p:spPr>
          <a:xfrm>
            <a:off x="5013920" y="3849330"/>
            <a:ext cx="781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Object 1</a:t>
            </a:r>
          </a:p>
          <a:p>
            <a:pPr algn="ctr"/>
            <a:r>
              <a:rPr lang="en-US" sz="1200" dirty="0"/>
              <a:t>2D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C44CA-E7ED-564D-0392-89BBC9EA28B5}"/>
              </a:ext>
            </a:extLst>
          </p:cNvPr>
          <p:cNvSpPr txBox="1"/>
          <p:nvPr/>
        </p:nvSpPr>
        <p:spPr>
          <a:xfrm>
            <a:off x="5013920" y="4420057"/>
            <a:ext cx="781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Object 2</a:t>
            </a:r>
          </a:p>
          <a:p>
            <a:pPr algn="ctr"/>
            <a:r>
              <a:rPr lang="en-US" sz="1200" dirty="0"/>
              <a:t>2D points</a:t>
            </a:r>
          </a:p>
        </p:txBody>
      </p:sp>
      <p:pic>
        <p:nvPicPr>
          <p:cNvPr id="15" name="Graphic 14" descr="Image with solid fill">
            <a:extLst>
              <a:ext uri="{FF2B5EF4-FFF2-40B4-BE49-F238E27FC236}">
                <a16:creationId xmlns:a16="http://schemas.microsoft.com/office/drawing/2014/main" id="{7B439292-CAAC-CAEE-BC51-93EB8712B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631" y="4420056"/>
            <a:ext cx="447298" cy="44729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5C8C09-38F2-39E4-C050-86B188F44F5D}"/>
              </a:ext>
            </a:extLst>
          </p:cNvPr>
          <p:cNvCxnSpPr>
            <a:cxnSpLocks/>
          </p:cNvCxnSpPr>
          <p:nvPr/>
        </p:nvCxnSpPr>
        <p:spPr>
          <a:xfrm>
            <a:off x="5014333" y="4367140"/>
            <a:ext cx="814556" cy="0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399253-E269-4441-8571-9D1F2BEEB81F}"/>
              </a:ext>
            </a:extLst>
          </p:cNvPr>
          <p:cNvSpPr txBox="1"/>
          <p:nvPr/>
        </p:nvSpPr>
        <p:spPr>
          <a:xfrm>
            <a:off x="4415846" y="2317636"/>
            <a:ext cx="1319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Camera </a:t>
            </a:r>
            <a:r>
              <a:rPr lang="en-US" sz="1200" dirty="0" err="1"/>
              <a:t>Instrinsics</a:t>
            </a:r>
            <a:endParaRPr lang="en-US" sz="1200" dirty="0"/>
          </a:p>
          <a:p>
            <a:pPr algn="ctr"/>
            <a:r>
              <a:rPr lang="en-US" sz="1200" dirty="0"/>
              <a:t>(from calibration)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7C6DC-C9FD-98E4-02AF-5ACA7AADBD9E}"/>
              </a:ext>
            </a:extLst>
          </p:cNvPr>
          <p:cNvSpPr txBox="1"/>
          <p:nvPr/>
        </p:nvSpPr>
        <p:spPr>
          <a:xfrm>
            <a:off x="3905534" y="3017966"/>
            <a:ext cx="1676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Object 1 &amp; 2 3D points</a:t>
            </a:r>
          </a:p>
          <a:p>
            <a:pPr algn="ctr"/>
            <a:r>
              <a:rPr lang="en-US" sz="1200" dirty="0"/>
              <a:t>(models known a priori)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D276094-D2B0-7216-F9D5-47FBE585AE40}"/>
              </a:ext>
            </a:extLst>
          </p:cNvPr>
          <p:cNvSpPr/>
          <p:nvPr/>
        </p:nvSpPr>
        <p:spPr>
          <a:xfrm>
            <a:off x="7866159" y="4026757"/>
            <a:ext cx="880933" cy="64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</a:t>
            </a:r>
          </a:p>
          <a:p>
            <a:pPr algn="ctr"/>
            <a:r>
              <a:rPr lang="en-US" sz="1600" dirty="0"/>
              <a:t>Trans.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5FC90E-66BE-7D6E-8977-829A2896F157}"/>
              </a:ext>
            </a:extLst>
          </p:cNvPr>
          <p:cNvSpPr txBox="1"/>
          <p:nvPr/>
        </p:nvSpPr>
        <p:spPr>
          <a:xfrm>
            <a:off x="9185090" y="4074752"/>
            <a:ext cx="1183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relative nav.</a:t>
            </a:r>
          </a:p>
          <a:p>
            <a:pPr algn="ctr"/>
            <a:r>
              <a:rPr lang="en-US" sz="1600" dirty="0"/>
              <a:t>vector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765B75-1F8A-BD28-028C-51DFBDA27960}"/>
              </a:ext>
            </a:extLst>
          </p:cNvPr>
          <p:cNvSpPr txBox="1"/>
          <p:nvPr/>
        </p:nvSpPr>
        <p:spPr>
          <a:xfrm>
            <a:off x="6895602" y="3979332"/>
            <a:ext cx="848309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[</a:t>
            </a:r>
            <a:r>
              <a:rPr lang="en-US" sz="1600" dirty="0" err="1"/>
              <a:t>R|t</a:t>
            </a:r>
            <a:r>
              <a:rPr lang="en-US" sz="1600" dirty="0"/>
              <a:t>]</a:t>
            </a:r>
            <a:r>
              <a:rPr lang="en-US" sz="1600" baseline="-25000" dirty="0"/>
              <a:t>Obj1</a:t>
            </a:r>
          </a:p>
          <a:p>
            <a:pPr algn="ctr"/>
            <a:endParaRPr lang="en-US" sz="1600" baseline="-25000" dirty="0"/>
          </a:p>
          <a:p>
            <a:pPr algn="ctr"/>
            <a:r>
              <a:rPr lang="en-US" sz="1600" dirty="0"/>
              <a:t>[</a:t>
            </a:r>
            <a:r>
              <a:rPr lang="en-US" sz="1600" dirty="0" err="1"/>
              <a:t>R|t</a:t>
            </a:r>
            <a:r>
              <a:rPr lang="en-US" sz="1600" dirty="0"/>
              <a:t>]</a:t>
            </a:r>
            <a:r>
              <a:rPr lang="en-US" sz="1600" baseline="-25000" dirty="0"/>
              <a:t>Obj2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12AF3-40B1-4BEB-5C61-15F93068498C}"/>
              </a:ext>
            </a:extLst>
          </p:cNvPr>
          <p:cNvSpPr txBox="1"/>
          <p:nvPr/>
        </p:nvSpPr>
        <p:spPr>
          <a:xfrm>
            <a:off x="3228885" y="3886803"/>
            <a:ext cx="766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Image of </a:t>
            </a:r>
          </a:p>
          <a:p>
            <a:pPr algn="ctr"/>
            <a:r>
              <a:rPr lang="en-US" sz="1200" dirty="0"/>
              <a:t>2 objects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3E24337-E2F4-ADD3-A182-EECFBAFF6652}"/>
              </a:ext>
            </a:extLst>
          </p:cNvPr>
          <p:cNvGrpSpPr/>
          <p:nvPr/>
        </p:nvGrpSpPr>
        <p:grpSpPr>
          <a:xfrm>
            <a:off x="1854368" y="3922628"/>
            <a:ext cx="1394181" cy="919174"/>
            <a:chOff x="219380" y="5692886"/>
            <a:chExt cx="1394181" cy="919174"/>
          </a:xfrm>
        </p:grpSpPr>
        <p:pic>
          <p:nvPicPr>
            <p:cNvPr id="43" name="Picture 42" descr="Shape&#10;&#10;Description automatically generated">
              <a:extLst>
                <a:ext uri="{FF2B5EF4-FFF2-40B4-BE49-F238E27FC236}">
                  <a16:creationId xmlns:a16="http://schemas.microsoft.com/office/drawing/2014/main" id="{EE119AB2-73F9-A63B-93E6-956E86E5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8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9380" y="5692886"/>
              <a:ext cx="1394181" cy="919174"/>
            </a:xfrm>
            <a:prstGeom prst="rect">
              <a:avLst/>
            </a:prstGeom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DFF3B941-9447-3C90-3357-66F2F61D6A6E}"/>
                </a:ext>
              </a:extLst>
            </p:cNvPr>
            <p:cNvSpPr/>
            <p:nvPr/>
          </p:nvSpPr>
          <p:spPr>
            <a:xfrm>
              <a:off x="286597" y="5871512"/>
              <a:ext cx="970084" cy="4928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Camera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1DCB8F-D45D-2076-2CFE-7C015C912195}"/>
              </a:ext>
            </a:extLst>
          </p:cNvPr>
          <p:cNvCxnSpPr>
            <a:cxnSpLocks/>
          </p:cNvCxnSpPr>
          <p:nvPr/>
        </p:nvCxnSpPr>
        <p:spPr>
          <a:xfrm>
            <a:off x="6917259" y="4347657"/>
            <a:ext cx="814556" cy="0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A50513-1D31-5F9E-9337-005CC65F861F}"/>
              </a:ext>
            </a:extLst>
          </p:cNvPr>
          <p:cNvCxnSpPr>
            <a:cxnSpLocks/>
          </p:cNvCxnSpPr>
          <p:nvPr/>
        </p:nvCxnSpPr>
        <p:spPr>
          <a:xfrm>
            <a:off x="8847861" y="4347657"/>
            <a:ext cx="338301" cy="0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06B8B896-9326-281D-CDC7-A5AD453CA783}"/>
              </a:ext>
            </a:extLst>
          </p:cNvPr>
          <p:cNvSpPr/>
          <p:nvPr/>
        </p:nvSpPr>
        <p:spPr>
          <a:xfrm>
            <a:off x="5582019" y="3223020"/>
            <a:ext cx="655752" cy="707879"/>
          </a:xfrm>
          <a:custGeom>
            <a:avLst/>
            <a:gdLst>
              <a:gd name="connsiteX0" fmla="*/ 0 w 403123"/>
              <a:gd name="connsiteY0" fmla="*/ 0 h 1120877"/>
              <a:gd name="connsiteX1" fmla="*/ 334297 w 403123"/>
              <a:gd name="connsiteY1" fmla="*/ 344129 h 1120877"/>
              <a:gd name="connsiteX2" fmla="*/ 403123 w 403123"/>
              <a:gd name="connsiteY2" fmla="*/ 1120877 h 112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23" h="1120877">
                <a:moveTo>
                  <a:pt x="0" y="0"/>
                </a:moveTo>
                <a:cubicBezTo>
                  <a:pt x="133555" y="78658"/>
                  <a:pt x="267110" y="157316"/>
                  <a:pt x="334297" y="344129"/>
                </a:cubicBezTo>
                <a:cubicBezTo>
                  <a:pt x="401484" y="530942"/>
                  <a:pt x="394930" y="889819"/>
                  <a:pt x="403123" y="1120877"/>
                </a:cubicBezTo>
              </a:path>
            </a:pathLst>
          </a:cu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CCF1ECF6-E657-980C-A170-C1DD48346C15}"/>
              </a:ext>
            </a:extLst>
          </p:cNvPr>
          <p:cNvSpPr/>
          <p:nvPr/>
        </p:nvSpPr>
        <p:spPr>
          <a:xfrm>
            <a:off x="5714979" y="2644427"/>
            <a:ext cx="733612" cy="1286471"/>
          </a:xfrm>
          <a:custGeom>
            <a:avLst/>
            <a:gdLst>
              <a:gd name="connsiteX0" fmla="*/ 0 w 403123"/>
              <a:gd name="connsiteY0" fmla="*/ 0 h 1120877"/>
              <a:gd name="connsiteX1" fmla="*/ 334297 w 403123"/>
              <a:gd name="connsiteY1" fmla="*/ 344129 h 1120877"/>
              <a:gd name="connsiteX2" fmla="*/ 403123 w 403123"/>
              <a:gd name="connsiteY2" fmla="*/ 1120877 h 112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23" h="1120877">
                <a:moveTo>
                  <a:pt x="0" y="0"/>
                </a:moveTo>
                <a:cubicBezTo>
                  <a:pt x="133555" y="78658"/>
                  <a:pt x="267110" y="157316"/>
                  <a:pt x="334297" y="344129"/>
                </a:cubicBezTo>
                <a:cubicBezTo>
                  <a:pt x="401484" y="530942"/>
                  <a:pt x="394930" y="889819"/>
                  <a:pt x="403123" y="1120877"/>
                </a:cubicBezTo>
              </a:path>
            </a:pathLst>
          </a:cu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7CD518-C3B6-E5FC-412B-8303E6173A9B}"/>
              </a:ext>
            </a:extLst>
          </p:cNvPr>
          <p:cNvSpPr txBox="1"/>
          <p:nvPr/>
        </p:nvSpPr>
        <p:spPr>
          <a:xfrm>
            <a:off x="4164317" y="722169"/>
            <a:ext cx="386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Dual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4097004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635C1DE-C6C4-FE79-D75A-2D532BE497A9}"/>
              </a:ext>
            </a:extLst>
          </p:cNvPr>
          <p:cNvGrpSpPr/>
          <p:nvPr/>
        </p:nvGrpSpPr>
        <p:grpSpPr>
          <a:xfrm>
            <a:off x="176290" y="128108"/>
            <a:ext cx="2399627" cy="2677484"/>
            <a:chOff x="5837430" y="3581400"/>
            <a:chExt cx="2399627" cy="2677484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C75B5B7-7FF0-9B5F-345F-09CA5EA90D75}"/>
                </a:ext>
              </a:extLst>
            </p:cNvPr>
            <p:cNvSpPr txBox="1"/>
            <p:nvPr/>
          </p:nvSpPr>
          <p:spPr>
            <a:xfrm>
              <a:off x="5861038" y="3907541"/>
              <a:ext cx="847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1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1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2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2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3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3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5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5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B39D6C9-57E7-095F-5FEF-EE618017A9F0}"/>
                </a:ext>
              </a:extLst>
            </p:cNvPr>
            <p:cNvSpPr txBox="1"/>
            <p:nvPr/>
          </p:nvSpPr>
          <p:spPr>
            <a:xfrm>
              <a:off x="5861038" y="5181666"/>
              <a:ext cx="8474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6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6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7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7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8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8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9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9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A40795D-AF3E-EC2C-82EA-98A34ADB68DF}"/>
                </a:ext>
              </a:extLst>
            </p:cNvPr>
            <p:cNvSpPr txBox="1"/>
            <p:nvPr/>
          </p:nvSpPr>
          <p:spPr>
            <a:xfrm>
              <a:off x="6543393" y="3907541"/>
              <a:ext cx="7003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p1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p2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p3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p4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p5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6BE0E73-E511-620C-7D0F-3C96AE12B348}"/>
                </a:ext>
              </a:extLst>
            </p:cNvPr>
            <p:cNvSpPr txBox="1"/>
            <p:nvPr/>
          </p:nvSpPr>
          <p:spPr>
            <a:xfrm>
              <a:off x="6543393" y="5181666"/>
              <a:ext cx="70030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d1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d2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d3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d4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07F047A-931E-7092-F809-431582E60BA1}"/>
                </a:ext>
              </a:extLst>
            </p:cNvPr>
            <p:cNvSpPr txBox="1"/>
            <p:nvPr/>
          </p:nvSpPr>
          <p:spPr>
            <a:xfrm>
              <a:off x="7086810" y="3907541"/>
              <a:ext cx="11502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1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1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1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2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2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2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3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3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3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5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5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5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6849176-E996-E61C-ECFF-9E38A4682126}"/>
                </a:ext>
              </a:extLst>
            </p:cNvPr>
            <p:cNvSpPr txBox="1"/>
            <p:nvPr/>
          </p:nvSpPr>
          <p:spPr>
            <a:xfrm>
              <a:off x="7086810" y="5181666"/>
              <a:ext cx="11502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6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6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6</a:t>
              </a:r>
              <a:r>
                <a:rPr lang="en-US" sz="1600" dirty="0">
                  <a:solidFill>
                    <a:schemeClr val="accent2"/>
                  </a:solidFill>
                </a:rPr>
                <a:t>) 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7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7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7</a:t>
              </a:r>
              <a:r>
                <a:rPr lang="en-US" sz="1600" dirty="0">
                  <a:solidFill>
                    <a:schemeClr val="accent2"/>
                  </a:solidFill>
                </a:rPr>
                <a:t>) 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8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8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8</a:t>
              </a:r>
              <a:r>
                <a:rPr lang="en-US" sz="1600" dirty="0">
                  <a:solidFill>
                    <a:schemeClr val="accent2"/>
                  </a:solidFill>
                </a:rPr>
                <a:t>) 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9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9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9</a:t>
              </a:r>
              <a:r>
                <a:rPr lang="en-US" sz="1600" dirty="0">
                  <a:solidFill>
                    <a:schemeClr val="accent2"/>
                  </a:solidFill>
                </a:rPr>
                <a:t>)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A9C30E8-DD24-83E8-CB14-E197C53BC92D}"/>
                </a:ext>
              </a:extLst>
            </p:cNvPr>
            <p:cNvGrpSpPr/>
            <p:nvPr/>
          </p:nvGrpSpPr>
          <p:grpSpPr>
            <a:xfrm>
              <a:off x="5837430" y="3581400"/>
              <a:ext cx="2275013" cy="338554"/>
              <a:chOff x="5685030" y="3429000"/>
              <a:chExt cx="2275013" cy="338554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A638CCD-53FF-9D39-B914-8D9449605FDC}"/>
                  </a:ext>
                </a:extLst>
              </p:cNvPr>
              <p:cNvSpPr txBox="1"/>
              <p:nvPr/>
            </p:nvSpPr>
            <p:spPr>
              <a:xfrm>
                <a:off x="5685030" y="3429000"/>
                <a:ext cx="9038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2D pts</a:t>
                </a:r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C05FDE3-2FFE-7CC2-E20D-43EEFF9E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4068" y="3767554"/>
                <a:ext cx="2205975" cy="0"/>
              </a:xfrm>
              <a:prstGeom prst="line">
                <a:avLst/>
              </a:prstGeom>
              <a:ln w="2222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C4665E8-E8BE-1C8F-6941-78A93F46876B}"/>
                  </a:ext>
                </a:extLst>
              </p:cNvPr>
              <p:cNvSpPr txBox="1"/>
              <p:nvPr/>
            </p:nvSpPr>
            <p:spPr>
              <a:xfrm>
                <a:off x="6284204" y="3429000"/>
                <a:ext cx="9038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ID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5DF03DF-3F60-41E4-76EB-FD2FF99E4FCE}"/>
                  </a:ext>
                </a:extLst>
              </p:cNvPr>
              <p:cNvSpPr txBox="1"/>
              <p:nvPr/>
            </p:nvSpPr>
            <p:spPr>
              <a:xfrm>
                <a:off x="7056222" y="3429000"/>
                <a:ext cx="9038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3D pts</a:t>
                </a:r>
              </a:p>
            </p:txBody>
          </p:sp>
        </p:grpSp>
      </p:grpSp>
      <p:pic>
        <p:nvPicPr>
          <p:cNvPr id="179" name="Picture 178">
            <a:extLst>
              <a:ext uri="{FF2B5EF4-FFF2-40B4-BE49-F238E27FC236}">
                <a16:creationId xmlns:a16="http://schemas.microsoft.com/office/drawing/2014/main" id="{3B51B449-0B33-56C4-2900-8A80AC58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51" y="172446"/>
            <a:ext cx="5294513" cy="4070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1A4B708-5B2C-1560-8F8F-26EB87DE64AA}"/>
              </a:ext>
            </a:extLst>
          </p:cNvPr>
          <p:cNvGrpSpPr/>
          <p:nvPr/>
        </p:nvGrpSpPr>
        <p:grpSpPr>
          <a:xfrm>
            <a:off x="6629400" y="2112264"/>
            <a:ext cx="877824" cy="1014984"/>
            <a:chOff x="5061705" y="1493506"/>
            <a:chExt cx="877824" cy="101498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92EC631-C03B-2714-0C00-95F39A13D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2040" y="1493506"/>
              <a:ext cx="2273" cy="636237"/>
            </a:xfrm>
            <a:prstGeom prst="line">
              <a:avLst/>
            </a:prstGeom>
            <a:ln w="44450" cap="rnd">
              <a:solidFill>
                <a:srgbClr val="0000FF"/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F768197-0B31-2FA8-5F87-76EEA31A4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360" y="2129742"/>
              <a:ext cx="587169" cy="86140"/>
            </a:xfrm>
            <a:prstGeom prst="line">
              <a:avLst/>
            </a:prstGeom>
            <a:ln w="44450" cap="rnd">
              <a:solidFill>
                <a:srgbClr val="00B05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099F666-AEB3-ED11-0F3C-53C54A81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1705" y="2129742"/>
              <a:ext cx="290655" cy="378748"/>
            </a:xfrm>
            <a:prstGeom prst="line">
              <a:avLst/>
            </a:prstGeom>
            <a:ln w="44450" cap="rnd">
              <a:solidFill>
                <a:srgbClr val="FF000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arallelogram 8">
            <a:extLst>
              <a:ext uri="{FF2B5EF4-FFF2-40B4-BE49-F238E27FC236}">
                <a16:creationId xmlns:a16="http://schemas.microsoft.com/office/drawing/2014/main" id="{BA026D0F-0446-D8F5-1F47-555E7075F1A0}"/>
              </a:ext>
            </a:extLst>
          </p:cNvPr>
          <p:cNvSpPr/>
          <p:nvPr/>
        </p:nvSpPr>
        <p:spPr>
          <a:xfrm rot="11081903" flipV="1">
            <a:off x="3504160" y="4331410"/>
            <a:ext cx="1778881" cy="995984"/>
          </a:xfrm>
          <a:prstGeom prst="parallelogram">
            <a:avLst>
              <a:gd name="adj" fmla="val 9065"/>
            </a:avLst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3C373707-43E2-9005-7947-5EB1747E81D4}"/>
              </a:ext>
            </a:extLst>
          </p:cNvPr>
          <p:cNvGrpSpPr/>
          <p:nvPr/>
        </p:nvGrpSpPr>
        <p:grpSpPr>
          <a:xfrm>
            <a:off x="3205287" y="3908623"/>
            <a:ext cx="1023483" cy="1021795"/>
            <a:chOff x="3040283" y="3873370"/>
            <a:chExt cx="1023483" cy="102179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CA0C8A-38E1-5242-2BD7-FFFA032C9DF1}"/>
                </a:ext>
              </a:extLst>
            </p:cNvPr>
            <p:cNvCxnSpPr>
              <a:cxnSpLocks/>
            </p:cNvCxnSpPr>
            <p:nvPr/>
          </p:nvCxnSpPr>
          <p:spPr>
            <a:xfrm>
              <a:off x="3382728" y="4223652"/>
              <a:ext cx="0" cy="6715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15554CF-3F8A-CBB8-BB50-18B405E3D792}"/>
                </a:ext>
              </a:extLst>
            </p:cNvPr>
            <p:cNvCxnSpPr>
              <a:cxnSpLocks/>
            </p:cNvCxnSpPr>
            <p:nvPr/>
          </p:nvCxnSpPr>
          <p:spPr>
            <a:xfrm>
              <a:off x="3382728" y="4223652"/>
              <a:ext cx="681038" cy="559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3E14A4-3AB0-B645-09D9-08B08CC33D93}"/>
                </a:ext>
              </a:extLst>
            </p:cNvPr>
            <p:cNvSpPr txBox="1"/>
            <p:nvPr/>
          </p:nvSpPr>
          <p:spPr>
            <a:xfrm>
              <a:off x="3040283" y="3873370"/>
              <a:ext cx="662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(u, v)</a:t>
              </a:r>
            </a:p>
          </p:txBody>
        </p:sp>
      </p:grp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592DD15F-4B98-98CD-7D3A-98E857AC3D77}"/>
              </a:ext>
            </a:extLst>
          </p:cNvPr>
          <p:cNvSpPr/>
          <p:nvPr/>
        </p:nvSpPr>
        <p:spPr>
          <a:xfrm>
            <a:off x="2258807" y="2538462"/>
            <a:ext cx="3810872" cy="3217497"/>
          </a:xfrm>
          <a:custGeom>
            <a:avLst/>
            <a:gdLst>
              <a:gd name="connsiteX0" fmla="*/ 2668752 w 2668752"/>
              <a:gd name="connsiteY0" fmla="*/ 0 h 3648075"/>
              <a:gd name="connsiteX1" fmla="*/ 935202 w 2668752"/>
              <a:gd name="connsiteY1" fmla="*/ 504825 h 3648075"/>
              <a:gd name="connsiteX2" fmla="*/ 182727 w 2668752"/>
              <a:gd name="connsiteY2" fmla="*/ 1143000 h 3648075"/>
              <a:gd name="connsiteX3" fmla="*/ 30327 w 2668752"/>
              <a:gd name="connsiteY3" fmla="*/ 2428875 h 3648075"/>
              <a:gd name="connsiteX4" fmla="*/ 649452 w 2668752"/>
              <a:gd name="connsiteY4" fmla="*/ 3648075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8752" h="3648075">
                <a:moveTo>
                  <a:pt x="2668752" y="0"/>
                </a:moveTo>
                <a:cubicBezTo>
                  <a:pt x="2009145" y="157162"/>
                  <a:pt x="1349539" y="314325"/>
                  <a:pt x="935202" y="504825"/>
                </a:cubicBezTo>
                <a:cubicBezTo>
                  <a:pt x="520865" y="695325"/>
                  <a:pt x="333539" y="822325"/>
                  <a:pt x="182727" y="1143000"/>
                </a:cubicBezTo>
                <a:cubicBezTo>
                  <a:pt x="31914" y="1463675"/>
                  <a:pt x="-47461" y="2011363"/>
                  <a:pt x="30327" y="2428875"/>
                </a:cubicBezTo>
                <a:cubicBezTo>
                  <a:pt x="108114" y="2846388"/>
                  <a:pt x="444664" y="3360737"/>
                  <a:pt x="649452" y="3648075"/>
                </a:cubicBezTo>
              </a:path>
            </a:pathLst>
          </a:custGeom>
          <a:noFill/>
          <a:ln w="22225">
            <a:solidFill>
              <a:srgbClr val="2F528F"/>
            </a:solidFill>
            <a:prstDash val="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9C2F9CB-8A07-823A-F7E4-604F2AC5EC09}"/>
              </a:ext>
            </a:extLst>
          </p:cNvPr>
          <p:cNvSpPr txBox="1"/>
          <p:nvPr/>
        </p:nvSpPr>
        <p:spPr>
          <a:xfrm>
            <a:off x="1882141" y="2819782"/>
            <a:ext cx="1021250" cy="455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[R</a:t>
            </a:r>
            <a:r>
              <a:rPr lang="en-US" sz="2400" baseline="-25000" dirty="0">
                <a:solidFill>
                  <a:srgbClr val="2F528F"/>
                </a:solidFill>
              </a:rPr>
              <a:t>d</a:t>
            </a:r>
            <a:r>
              <a:rPr lang="en-US" sz="2400" dirty="0">
                <a:solidFill>
                  <a:srgbClr val="2F528F"/>
                </a:solidFill>
              </a:rPr>
              <a:t>, t</a:t>
            </a:r>
            <a:r>
              <a:rPr lang="en-US" sz="2400" baseline="-25000" dirty="0">
                <a:solidFill>
                  <a:srgbClr val="2F528F"/>
                </a:solidFill>
              </a:rPr>
              <a:t>d</a:t>
            </a:r>
            <a:r>
              <a:rPr lang="en-US" sz="2400" dirty="0">
                <a:solidFill>
                  <a:srgbClr val="2F528F"/>
                </a:solidFill>
              </a:rPr>
              <a:t>]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0BA8532-F8E8-33F4-D52D-92B89C11034F}"/>
              </a:ext>
            </a:extLst>
          </p:cNvPr>
          <p:cNvGrpSpPr/>
          <p:nvPr/>
        </p:nvGrpSpPr>
        <p:grpSpPr>
          <a:xfrm>
            <a:off x="5718729" y="1828800"/>
            <a:ext cx="1066119" cy="1109074"/>
            <a:chOff x="4996746" y="1420080"/>
            <a:chExt cx="1066119" cy="1109074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9C85711-4D11-ED89-72F0-8F9C5F505A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3913" y="1420080"/>
              <a:ext cx="48127" cy="709663"/>
            </a:xfrm>
            <a:prstGeom prst="line">
              <a:avLst/>
            </a:prstGeom>
            <a:ln w="44450" cap="rnd">
              <a:solidFill>
                <a:srgbClr val="0000FF"/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12B1889-7400-1861-DF45-0AE9B42DA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360" y="2129742"/>
              <a:ext cx="710505" cy="104154"/>
            </a:xfrm>
            <a:prstGeom prst="line">
              <a:avLst/>
            </a:prstGeom>
            <a:ln w="44450" cap="rnd">
              <a:solidFill>
                <a:srgbClr val="00B05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761C558-5BCA-6D2F-74B7-78C674AB5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6746" y="2129742"/>
              <a:ext cx="355614" cy="399412"/>
            </a:xfrm>
            <a:prstGeom prst="line">
              <a:avLst/>
            </a:prstGeom>
            <a:ln w="44450" cap="rnd">
              <a:solidFill>
                <a:srgbClr val="FF000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8DC67-6EC0-2A4E-58F1-B1ECD1139680}"/>
              </a:ext>
            </a:extLst>
          </p:cNvPr>
          <p:cNvCxnSpPr>
            <a:cxnSpLocks/>
          </p:cNvCxnSpPr>
          <p:nvPr/>
        </p:nvCxnSpPr>
        <p:spPr>
          <a:xfrm flipV="1">
            <a:off x="3254375" y="4817302"/>
            <a:ext cx="1143426" cy="101199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938FE0-74E9-3B64-0F6A-A96D55292471}"/>
              </a:ext>
            </a:extLst>
          </p:cNvPr>
          <p:cNvGrpSpPr/>
          <p:nvPr/>
        </p:nvGrpSpPr>
        <p:grpSpPr>
          <a:xfrm>
            <a:off x="2392680" y="4833937"/>
            <a:ext cx="1249932" cy="1000125"/>
            <a:chOff x="1272320" y="4724400"/>
            <a:chExt cx="1249932" cy="1000125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3587EAE-CDC2-F56B-A7EB-CE4325594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4363" y="5376863"/>
              <a:ext cx="387889" cy="347661"/>
            </a:xfrm>
            <a:prstGeom prst="line">
              <a:avLst/>
            </a:prstGeom>
            <a:ln w="44450" cap="rnd">
              <a:solidFill>
                <a:srgbClr val="FF000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1E1F135-8B75-7950-5C5B-92DCD0777C79}"/>
                </a:ext>
              </a:extLst>
            </p:cNvPr>
            <p:cNvCxnSpPr>
              <a:cxnSpLocks/>
            </p:cNvCxnSpPr>
            <p:nvPr/>
          </p:nvCxnSpPr>
          <p:spPr>
            <a:xfrm>
              <a:off x="1272320" y="5651183"/>
              <a:ext cx="862043" cy="73341"/>
            </a:xfrm>
            <a:prstGeom prst="line">
              <a:avLst/>
            </a:prstGeom>
            <a:ln w="44450" cap="rnd">
              <a:solidFill>
                <a:srgbClr val="00B05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0FA58CC-8502-3DBE-1A18-05AB812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630" y="4724400"/>
              <a:ext cx="20300" cy="1000125"/>
            </a:xfrm>
            <a:prstGeom prst="line">
              <a:avLst/>
            </a:prstGeom>
            <a:ln w="44450" cap="rnd">
              <a:solidFill>
                <a:srgbClr val="0000FF"/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45B0111C-F7B8-00D3-7056-CFA6B6965F26}"/>
              </a:ext>
            </a:extLst>
          </p:cNvPr>
          <p:cNvGrpSpPr/>
          <p:nvPr/>
        </p:nvGrpSpPr>
        <p:grpSpPr>
          <a:xfrm>
            <a:off x="3256606" y="795338"/>
            <a:ext cx="5978834" cy="5040153"/>
            <a:chOff x="3256606" y="795338"/>
            <a:chExt cx="5978834" cy="504015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519016D-362B-E005-7594-AD79DDDE9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084832"/>
              <a:ext cx="5978834" cy="3750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39BF460-929E-76C8-FBE0-755C1D58D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795338"/>
              <a:ext cx="4825357" cy="5040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C6D1AB9-06C7-0690-C32B-1D63D0900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738438"/>
              <a:ext cx="3677594" cy="30970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56620C1-BB7D-07E4-DE4B-CEDE9168B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524125"/>
              <a:ext cx="4413400" cy="3311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C66F060-AB3C-5245-16E6-8413C823D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1757363"/>
              <a:ext cx="3175150" cy="4078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0A83C3F-50E4-5BC7-F191-069A98880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409825"/>
              <a:ext cx="2958457" cy="3425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E9B05BC-8CD7-F21C-2A4C-91318B74B0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386584"/>
              <a:ext cx="2778434" cy="34489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F6BB639-9B1C-3214-E693-088B79C00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596896"/>
              <a:ext cx="2760146" cy="3238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4B8F6F3-DFB4-D633-6AFD-C8F98ADCA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550319"/>
              <a:ext cx="2927500" cy="32851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F2B1959-DEC4-9538-4FD4-0ED6390B34EB}"/>
              </a:ext>
            </a:extLst>
          </p:cNvPr>
          <p:cNvSpPr txBox="1"/>
          <p:nvPr/>
        </p:nvSpPr>
        <p:spPr>
          <a:xfrm>
            <a:off x="2547104" y="5892669"/>
            <a:ext cx="137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pose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1813F2D-EF94-4491-6181-ACB9835DF746}"/>
              </a:ext>
            </a:extLst>
          </p:cNvPr>
          <p:cNvGrpSpPr/>
          <p:nvPr/>
        </p:nvGrpSpPr>
        <p:grpSpPr>
          <a:xfrm>
            <a:off x="3970091" y="4566142"/>
            <a:ext cx="1859698" cy="1636530"/>
            <a:chOff x="3970091" y="4566142"/>
            <a:chExt cx="1859698" cy="1636530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68657BE-52D5-1202-99D7-75E276370FE0}"/>
                </a:ext>
              </a:extLst>
            </p:cNvPr>
            <p:cNvSpPr txBox="1"/>
            <p:nvPr/>
          </p:nvSpPr>
          <p:spPr>
            <a:xfrm>
              <a:off x="4213897" y="5494786"/>
              <a:ext cx="16158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YOLO</a:t>
              </a:r>
            </a:p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predictions</a:t>
              </a:r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C8A3A14D-8B31-B163-2DBD-44EBECBECE07}"/>
                </a:ext>
              </a:extLst>
            </p:cNvPr>
            <p:cNvGrpSpPr/>
            <p:nvPr/>
          </p:nvGrpSpPr>
          <p:grpSpPr>
            <a:xfrm>
              <a:off x="4022491" y="4566142"/>
              <a:ext cx="634693" cy="475668"/>
              <a:chOff x="3099459" y="3887664"/>
              <a:chExt cx="1732228" cy="1298209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2E16540-87EA-A7FF-26DB-574FD0F4250E}"/>
                  </a:ext>
                </a:extLst>
              </p:cNvPr>
              <p:cNvSpPr/>
              <p:nvPr/>
            </p:nvSpPr>
            <p:spPr>
              <a:xfrm>
                <a:off x="4714458" y="4936614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C45ED15-474D-6861-A949-406BDA8FA939}"/>
                  </a:ext>
                </a:extLst>
              </p:cNvPr>
              <p:cNvSpPr/>
              <p:nvPr/>
            </p:nvSpPr>
            <p:spPr>
              <a:xfrm>
                <a:off x="4182366" y="4885291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676F30-4CBD-7F1B-5B04-D90B7CAF62C5}"/>
                  </a:ext>
                </a:extLst>
              </p:cNvPr>
              <p:cNvSpPr/>
              <p:nvPr/>
            </p:nvSpPr>
            <p:spPr>
              <a:xfrm>
                <a:off x="4218253" y="3887664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88545FC-5869-6C8F-935A-CEB982E1B2CD}"/>
                  </a:ext>
                </a:extLst>
              </p:cNvPr>
              <p:cNvSpPr/>
              <p:nvPr/>
            </p:nvSpPr>
            <p:spPr>
              <a:xfrm>
                <a:off x="3612531" y="5068644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13B4D3B-A540-6760-50F0-CBBACCCCAB85}"/>
                  </a:ext>
                </a:extLst>
              </p:cNvPr>
              <p:cNvSpPr/>
              <p:nvPr/>
            </p:nvSpPr>
            <p:spPr>
              <a:xfrm>
                <a:off x="3099459" y="4541048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6BAF11D-9953-658E-9123-EB7503A27F00}"/>
                </a:ext>
              </a:extLst>
            </p:cNvPr>
            <p:cNvGrpSpPr/>
            <p:nvPr/>
          </p:nvGrpSpPr>
          <p:grpSpPr>
            <a:xfrm>
              <a:off x="3970091" y="4907580"/>
              <a:ext cx="82326" cy="95673"/>
              <a:chOff x="4587174" y="5272009"/>
              <a:chExt cx="224688" cy="26111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F9A60E-F1B7-9AA9-6E3D-0F63CD8316A4}"/>
                  </a:ext>
                </a:extLst>
              </p:cNvPr>
              <p:cNvSpPr/>
              <p:nvPr/>
            </p:nvSpPr>
            <p:spPr>
              <a:xfrm>
                <a:off x="4681775" y="5388482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7F67267-FF6B-E183-774C-38B7BCC82207}"/>
                  </a:ext>
                </a:extLst>
              </p:cNvPr>
              <p:cNvSpPr/>
              <p:nvPr/>
            </p:nvSpPr>
            <p:spPr>
              <a:xfrm>
                <a:off x="4694633" y="5286383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A1161081-975B-FE8C-6ACC-767A2718EAC4}"/>
                  </a:ext>
                </a:extLst>
              </p:cNvPr>
              <p:cNvSpPr/>
              <p:nvPr/>
            </p:nvSpPr>
            <p:spPr>
              <a:xfrm>
                <a:off x="4587174" y="5415894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6BE0028-3389-B9AF-2DD4-3EEB24EC1A58}"/>
                  </a:ext>
                </a:extLst>
              </p:cNvPr>
              <p:cNvSpPr/>
              <p:nvPr/>
            </p:nvSpPr>
            <p:spPr>
              <a:xfrm>
                <a:off x="4588956" y="5272009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C0C302B4-FDD0-B8E0-0785-6FE8E0884082}"/>
              </a:ext>
            </a:extLst>
          </p:cNvPr>
          <p:cNvSpPr txBox="1"/>
          <p:nvPr/>
        </p:nvSpPr>
        <p:spPr>
          <a:xfrm>
            <a:off x="6575110" y="538883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[R</a:t>
            </a:r>
            <a:r>
              <a:rPr lang="en-US" sz="2400" baseline="-25000" dirty="0">
                <a:solidFill>
                  <a:srgbClr val="2F528F"/>
                </a:solidFill>
              </a:rPr>
              <a:t>p</a:t>
            </a:r>
            <a:r>
              <a:rPr lang="en-US" sz="2400" dirty="0">
                <a:solidFill>
                  <a:srgbClr val="2F528F"/>
                </a:solidFill>
              </a:rPr>
              <a:t>, </a:t>
            </a:r>
            <a:r>
              <a:rPr lang="en-US" sz="2400" dirty="0" err="1">
                <a:solidFill>
                  <a:srgbClr val="2F528F"/>
                </a:solidFill>
              </a:rPr>
              <a:t>t</a:t>
            </a:r>
            <a:r>
              <a:rPr lang="en-US" sz="2400" baseline="-25000" dirty="0" err="1">
                <a:solidFill>
                  <a:srgbClr val="2F528F"/>
                </a:solidFill>
              </a:rPr>
              <a:t>p</a:t>
            </a:r>
            <a:r>
              <a:rPr lang="en-US" sz="2400" dirty="0">
                <a:solidFill>
                  <a:srgbClr val="2F528F"/>
                </a:solidFill>
              </a:rPr>
              <a:t>]</a:t>
            </a:r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F28053AF-7FCC-4C43-3D22-F5BC25DD7615}"/>
              </a:ext>
            </a:extLst>
          </p:cNvPr>
          <p:cNvSpPr/>
          <p:nvPr/>
        </p:nvSpPr>
        <p:spPr>
          <a:xfrm>
            <a:off x="3390900" y="2819400"/>
            <a:ext cx="3572109" cy="3054784"/>
          </a:xfrm>
          <a:custGeom>
            <a:avLst/>
            <a:gdLst>
              <a:gd name="connsiteX0" fmla="*/ 3543300 w 3572109"/>
              <a:gd name="connsiteY0" fmla="*/ 0 h 3054784"/>
              <a:gd name="connsiteX1" fmla="*/ 3451860 w 3572109"/>
              <a:gd name="connsiteY1" fmla="*/ 2080260 h 3054784"/>
              <a:gd name="connsiteX2" fmla="*/ 2583180 w 3572109"/>
              <a:gd name="connsiteY2" fmla="*/ 2903220 h 3054784"/>
              <a:gd name="connsiteX3" fmla="*/ 0 w 3572109"/>
              <a:gd name="connsiteY3" fmla="*/ 3017520 h 305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09" h="3054784">
                <a:moveTo>
                  <a:pt x="3543300" y="0"/>
                </a:moveTo>
                <a:cubicBezTo>
                  <a:pt x="3577590" y="798195"/>
                  <a:pt x="3611880" y="1596390"/>
                  <a:pt x="3451860" y="2080260"/>
                </a:cubicBezTo>
                <a:cubicBezTo>
                  <a:pt x="3291840" y="2564130"/>
                  <a:pt x="3158490" y="2747010"/>
                  <a:pt x="2583180" y="2903220"/>
                </a:cubicBezTo>
                <a:cubicBezTo>
                  <a:pt x="2007870" y="3059430"/>
                  <a:pt x="784860" y="3089910"/>
                  <a:pt x="0" y="3017520"/>
                </a:cubicBezTo>
              </a:path>
            </a:pathLst>
          </a:custGeom>
          <a:noFill/>
          <a:ln w="22225">
            <a:solidFill>
              <a:srgbClr val="2F528F"/>
            </a:solidFill>
            <a:prstDash val="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69837093-9DCD-1D16-47E9-FCA3C3796E8C}"/>
              </a:ext>
            </a:extLst>
          </p:cNvPr>
          <p:cNvGrpSpPr/>
          <p:nvPr/>
        </p:nvGrpSpPr>
        <p:grpSpPr>
          <a:xfrm>
            <a:off x="6014511" y="2344991"/>
            <a:ext cx="248427" cy="274550"/>
            <a:chOff x="5991337" y="2359762"/>
            <a:chExt cx="248427" cy="274550"/>
          </a:xfrm>
        </p:grpSpPr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ACFC62E-E3E1-6DC3-5797-0DDCC97F93F7}"/>
                </a:ext>
              </a:extLst>
            </p:cNvPr>
            <p:cNvSpPr/>
            <p:nvPr/>
          </p:nvSpPr>
          <p:spPr>
            <a:xfrm>
              <a:off x="6004684" y="2359762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0BFC511E-15D1-909B-336E-C8215FF7765A}"/>
                </a:ext>
              </a:extLst>
            </p:cNvPr>
            <p:cNvSpPr/>
            <p:nvPr/>
          </p:nvSpPr>
          <p:spPr>
            <a:xfrm>
              <a:off x="5991337" y="2576126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4752E3FC-63AF-E603-C946-8E281EB75D40}"/>
                </a:ext>
              </a:extLst>
            </p:cNvPr>
            <p:cNvSpPr/>
            <p:nvPr/>
          </p:nvSpPr>
          <p:spPr>
            <a:xfrm>
              <a:off x="6181578" y="2387699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66E28CED-2C81-AD11-065B-3FB944BAF4A8}"/>
                </a:ext>
              </a:extLst>
            </p:cNvPr>
            <p:cNvSpPr/>
            <p:nvPr/>
          </p:nvSpPr>
          <p:spPr>
            <a:xfrm>
              <a:off x="6152213" y="2529324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FC3582CB-0FEB-D3D7-98C0-1AD2616831EE}"/>
              </a:ext>
            </a:extLst>
          </p:cNvPr>
          <p:cNvGrpSpPr/>
          <p:nvPr/>
        </p:nvGrpSpPr>
        <p:grpSpPr>
          <a:xfrm>
            <a:off x="6393618" y="777372"/>
            <a:ext cx="2854108" cy="1998896"/>
            <a:chOff x="12832489" y="1374557"/>
            <a:chExt cx="2854108" cy="1998896"/>
          </a:xfrm>
        </p:grpSpPr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5D4AF823-D993-D10A-9737-FBA52F979F76}"/>
                </a:ext>
              </a:extLst>
            </p:cNvPr>
            <p:cNvSpPr/>
            <p:nvPr/>
          </p:nvSpPr>
          <p:spPr>
            <a:xfrm>
              <a:off x="13331792" y="3315267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11F90306-AD4F-E5B4-13D3-7C11935BA73A}"/>
                </a:ext>
              </a:extLst>
            </p:cNvPr>
            <p:cNvSpPr/>
            <p:nvPr/>
          </p:nvSpPr>
          <p:spPr>
            <a:xfrm>
              <a:off x="15628411" y="2655448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30234D82-FA02-B9BA-262F-2EA575ECD83C}"/>
                </a:ext>
              </a:extLst>
            </p:cNvPr>
            <p:cNvSpPr/>
            <p:nvPr/>
          </p:nvSpPr>
          <p:spPr>
            <a:xfrm>
              <a:off x="12832489" y="2338541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D0DE86A7-E6DF-B494-83F2-F8F665CEC02A}"/>
                </a:ext>
              </a:extLst>
            </p:cNvPr>
            <p:cNvSpPr/>
            <p:nvPr/>
          </p:nvSpPr>
          <p:spPr>
            <a:xfrm>
              <a:off x="14482357" y="1374557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5CF4AF61-B9CB-AB25-0831-9B7E692DCA3D}"/>
                </a:ext>
              </a:extLst>
            </p:cNvPr>
            <p:cNvSpPr/>
            <p:nvPr/>
          </p:nvSpPr>
          <p:spPr>
            <a:xfrm>
              <a:off x="14072233" y="3101653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103B981A-C594-31B1-D284-4896A40F8A62}"/>
              </a:ext>
            </a:extLst>
          </p:cNvPr>
          <p:cNvGrpSpPr/>
          <p:nvPr/>
        </p:nvGrpSpPr>
        <p:grpSpPr>
          <a:xfrm>
            <a:off x="5672573" y="479500"/>
            <a:ext cx="3893187" cy="2953896"/>
            <a:chOff x="5672573" y="479500"/>
            <a:chExt cx="3893187" cy="2953896"/>
          </a:xfrm>
        </p:grpSpPr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EB6CC494-379E-30DF-1F4B-E857F9D6B4F4}"/>
                </a:ext>
              </a:extLst>
            </p:cNvPr>
            <p:cNvSpPr txBox="1"/>
            <p:nvPr/>
          </p:nvSpPr>
          <p:spPr>
            <a:xfrm>
              <a:off x="7593750" y="2971731"/>
              <a:ext cx="1863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model points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C1F4DCAC-D7E6-35CB-2A5B-7B4176F5B9C9}"/>
                </a:ext>
              </a:extLst>
            </p:cNvPr>
            <p:cNvSpPr txBox="1"/>
            <p:nvPr/>
          </p:nvSpPr>
          <p:spPr>
            <a:xfrm>
              <a:off x="5709624" y="2154316"/>
              <a:ext cx="3666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d1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365C26E7-7EEF-A197-DC45-67A66B4411F0}"/>
                </a:ext>
              </a:extLst>
            </p:cNvPr>
            <p:cNvSpPr txBox="1"/>
            <p:nvPr/>
          </p:nvSpPr>
          <p:spPr>
            <a:xfrm>
              <a:off x="6186020" y="2193857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d2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2B1CA647-8849-996F-6A4F-E8C5087961A6}"/>
                </a:ext>
              </a:extLst>
            </p:cNvPr>
            <p:cNvSpPr txBox="1"/>
            <p:nvPr/>
          </p:nvSpPr>
          <p:spPr>
            <a:xfrm>
              <a:off x="5672573" y="2437626"/>
              <a:ext cx="367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d4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375B9A36-83C1-D79F-B5A5-F51ECC6093BA}"/>
                </a:ext>
              </a:extLst>
            </p:cNvPr>
            <p:cNvSpPr txBox="1"/>
            <p:nvPr/>
          </p:nvSpPr>
          <p:spPr>
            <a:xfrm>
              <a:off x="6119453" y="2528593"/>
              <a:ext cx="367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d3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9D342A9C-23BF-DBCC-E31D-BE27DD184774}"/>
                </a:ext>
              </a:extLst>
            </p:cNvPr>
            <p:cNvSpPr txBox="1"/>
            <p:nvPr/>
          </p:nvSpPr>
          <p:spPr>
            <a:xfrm>
              <a:off x="6181307" y="1492404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p1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D0D64F9A-38AF-5322-AF28-A6A98D7FF64A}"/>
                </a:ext>
              </a:extLst>
            </p:cNvPr>
            <p:cNvSpPr txBox="1"/>
            <p:nvPr/>
          </p:nvSpPr>
          <p:spPr>
            <a:xfrm>
              <a:off x="7918715" y="479500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p2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218EBAD9-8A95-45D4-D72F-C3F2078E4A42}"/>
                </a:ext>
              </a:extLst>
            </p:cNvPr>
            <p:cNvSpPr txBox="1"/>
            <p:nvPr/>
          </p:nvSpPr>
          <p:spPr>
            <a:xfrm>
              <a:off x="7676029" y="2430382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p3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96563A67-68B1-8F16-5C39-268938D59D16}"/>
                </a:ext>
              </a:extLst>
            </p:cNvPr>
            <p:cNvSpPr txBox="1"/>
            <p:nvPr/>
          </p:nvSpPr>
          <p:spPr>
            <a:xfrm>
              <a:off x="9198546" y="2027654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p4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8D3CCF8B-CC0B-E7BD-CEBB-88891A633847}"/>
                </a:ext>
              </a:extLst>
            </p:cNvPr>
            <p:cNvSpPr txBox="1"/>
            <p:nvPr/>
          </p:nvSpPr>
          <p:spPr>
            <a:xfrm>
              <a:off x="6860035" y="2711750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p5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58A443D7-61CB-8CF7-42AB-747881B98269}"/>
              </a:ext>
            </a:extLst>
          </p:cNvPr>
          <p:cNvSpPr txBox="1"/>
          <p:nvPr/>
        </p:nvSpPr>
        <p:spPr>
          <a:xfrm>
            <a:off x="199898" y="454249"/>
            <a:ext cx="847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1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1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4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4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5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5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4F5A4B9-73C0-00AF-B6E7-17786BB9ACC6}"/>
              </a:ext>
            </a:extLst>
          </p:cNvPr>
          <p:cNvSpPr txBox="1"/>
          <p:nvPr/>
        </p:nvSpPr>
        <p:spPr>
          <a:xfrm>
            <a:off x="199898" y="1728374"/>
            <a:ext cx="847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6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6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7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7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8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8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9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9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78A809-827D-909D-ACF2-9B5EF7E35AF8}"/>
              </a:ext>
            </a:extLst>
          </p:cNvPr>
          <p:cNvSpPr txBox="1"/>
          <p:nvPr/>
        </p:nvSpPr>
        <p:spPr>
          <a:xfrm>
            <a:off x="882253" y="454249"/>
            <a:ext cx="700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p1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p2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p3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p4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p5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E9BE70-71E5-72C6-0678-8A6864922435}"/>
              </a:ext>
            </a:extLst>
          </p:cNvPr>
          <p:cNvSpPr txBox="1"/>
          <p:nvPr/>
        </p:nvSpPr>
        <p:spPr>
          <a:xfrm>
            <a:off x="882253" y="1728374"/>
            <a:ext cx="700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d1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d2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d3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d4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4B20338-A189-215C-450F-8F11311008C5}"/>
              </a:ext>
            </a:extLst>
          </p:cNvPr>
          <p:cNvSpPr txBox="1"/>
          <p:nvPr/>
        </p:nvSpPr>
        <p:spPr>
          <a:xfrm>
            <a:off x="1425670" y="454249"/>
            <a:ext cx="1150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1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1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1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4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4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4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5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5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5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C339D52-8CFC-5E31-EF7B-389113816696}"/>
              </a:ext>
            </a:extLst>
          </p:cNvPr>
          <p:cNvSpPr txBox="1"/>
          <p:nvPr/>
        </p:nvSpPr>
        <p:spPr>
          <a:xfrm>
            <a:off x="1425670" y="1728374"/>
            <a:ext cx="1150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6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6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6</a:t>
            </a:r>
            <a:r>
              <a:rPr lang="en-US" sz="1600" dirty="0">
                <a:solidFill>
                  <a:schemeClr val="accent2"/>
                </a:solidFill>
              </a:rPr>
              <a:t>) 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7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7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7</a:t>
            </a:r>
            <a:r>
              <a:rPr lang="en-US" sz="1600" dirty="0">
                <a:solidFill>
                  <a:schemeClr val="accent2"/>
                </a:solidFill>
              </a:rPr>
              <a:t>) 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8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8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8</a:t>
            </a:r>
            <a:r>
              <a:rPr lang="en-US" sz="1600" dirty="0">
                <a:solidFill>
                  <a:schemeClr val="accent2"/>
                </a:solidFill>
              </a:rPr>
              <a:t>) 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9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9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9</a:t>
            </a:r>
            <a:r>
              <a:rPr lang="en-US" sz="1600" dirty="0">
                <a:solidFill>
                  <a:schemeClr val="accent2"/>
                </a:solidFill>
              </a:rPr>
              <a:t>) 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01C7EA3-C878-5C30-E82A-64AF1897AD04}"/>
              </a:ext>
            </a:extLst>
          </p:cNvPr>
          <p:cNvGrpSpPr/>
          <p:nvPr/>
        </p:nvGrpSpPr>
        <p:grpSpPr>
          <a:xfrm>
            <a:off x="176290" y="128108"/>
            <a:ext cx="2275013" cy="338554"/>
            <a:chOff x="5685030" y="3429000"/>
            <a:chExt cx="2275013" cy="338554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23AB5E0-E906-08DB-E371-4A61DF875D69}"/>
                </a:ext>
              </a:extLst>
            </p:cNvPr>
            <p:cNvSpPr txBox="1"/>
            <p:nvPr/>
          </p:nvSpPr>
          <p:spPr>
            <a:xfrm>
              <a:off x="5685030" y="3429000"/>
              <a:ext cx="903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2D pts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EFB3E3-8637-6E92-F401-4798B1C8BAE3}"/>
                </a:ext>
              </a:extLst>
            </p:cNvPr>
            <p:cNvCxnSpPr>
              <a:cxnSpLocks/>
            </p:cNvCxnSpPr>
            <p:nvPr/>
          </p:nvCxnSpPr>
          <p:spPr>
            <a:xfrm>
              <a:off x="5754068" y="3767554"/>
              <a:ext cx="2205975" cy="0"/>
            </a:xfrm>
            <a:prstGeom prst="line">
              <a:avLst/>
            </a:prstGeom>
            <a:ln w="222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3C549E2-BC4B-5EE8-B7BD-B5B82859D9B5}"/>
                </a:ext>
              </a:extLst>
            </p:cNvPr>
            <p:cNvSpPr txBox="1"/>
            <p:nvPr/>
          </p:nvSpPr>
          <p:spPr>
            <a:xfrm>
              <a:off x="6284204" y="3429000"/>
              <a:ext cx="903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ID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838CB02-96B9-D341-31C9-9283E703AD3E}"/>
                </a:ext>
              </a:extLst>
            </p:cNvPr>
            <p:cNvSpPr txBox="1"/>
            <p:nvPr/>
          </p:nvSpPr>
          <p:spPr>
            <a:xfrm>
              <a:off x="7056222" y="3429000"/>
              <a:ext cx="903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3D pts</a:t>
              </a: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06B4B472-90D3-7FE8-39EF-45EB4CEDC471}"/>
              </a:ext>
            </a:extLst>
          </p:cNvPr>
          <p:cNvSpPr txBox="1"/>
          <p:nvPr/>
        </p:nvSpPr>
        <p:spPr>
          <a:xfrm>
            <a:off x="4554356" y="4907862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p4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098B230-E3FC-F67B-1AB2-08F1471E7F8F}"/>
              </a:ext>
            </a:extLst>
          </p:cNvPr>
          <p:cNvSpPr txBox="1"/>
          <p:nvPr/>
        </p:nvSpPr>
        <p:spPr>
          <a:xfrm>
            <a:off x="4293442" y="4895080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p3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ABFD5C2-D9AE-67F0-9599-87D2471F15EE}"/>
              </a:ext>
            </a:extLst>
          </p:cNvPr>
          <p:cNvSpPr txBox="1"/>
          <p:nvPr/>
        </p:nvSpPr>
        <p:spPr>
          <a:xfrm>
            <a:off x="4420426" y="4412957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p2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B318ACC-5FBF-35E7-89B5-8283F5C5D07C}"/>
              </a:ext>
            </a:extLst>
          </p:cNvPr>
          <p:cNvSpPr txBox="1"/>
          <p:nvPr/>
        </p:nvSpPr>
        <p:spPr>
          <a:xfrm>
            <a:off x="4096843" y="4986009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p5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7A42627-2CE1-9BE0-8C93-996706F4120E}"/>
              </a:ext>
            </a:extLst>
          </p:cNvPr>
          <p:cNvSpPr txBox="1"/>
          <p:nvPr/>
        </p:nvSpPr>
        <p:spPr>
          <a:xfrm>
            <a:off x="3831571" y="4559082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p1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82FA9D5-838D-C7C3-A90B-D39690A750C9}"/>
              </a:ext>
            </a:extLst>
          </p:cNvPr>
          <p:cNvSpPr txBox="1"/>
          <p:nvPr/>
        </p:nvSpPr>
        <p:spPr>
          <a:xfrm>
            <a:off x="3997208" y="4759508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d2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E84E831-7A95-DF6A-AF90-7A17C861EC5F}"/>
              </a:ext>
            </a:extLst>
          </p:cNvPr>
          <p:cNvSpPr txBox="1"/>
          <p:nvPr/>
        </p:nvSpPr>
        <p:spPr>
          <a:xfrm>
            <a:off x="3678216" y="4884341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d4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A905E2-3DD5-FC3E-521D-BBF019B05982}"/>
              </a:ext>
            </a:extLst>
          </p:cNvPr>
          <p:cNvSpPr txBox="1"/>
          <p:nvPr/>
        </p:nvSpPr>
        <p:spPr>
          <a:xfrm>
            <a:off x="3710509" y="4732034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d1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FC74016-C9EE-F94D-2507-56518D1F5F70}"/>
              </a:ext>
            </a:extLst>
          </p:cNvPr>
          <p:cNvSpPr txBox="1"/>
          <p:nvPr/>
        </p:nvSpPr>
        <p:spPr>
          <a:xfrm>
            <a:off x="3900948" y="4929383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354024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335184A-AD55-4CEB-2BD1-7BA3CCD05AC9}"/>
              </a:ext>
            </a:extLst>
          </p:cNvPr>
          <p:cNvSpPr txBox="1"/>
          <p:nvPr/>
        </p:nvSpPr>
        <p:spPr>
          <a:xfrm>
            <a:off x="6856993" y="1086908"/>
            <a:ext cx="15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R</a:t>
            </a:r>
            <a:r>
              <a:rPr lang="en-US" sz="2400" baseline="-25000" dirty="0">
                <a:solidFill>
                  <a:srgbClr val="2F528F"/>
                </a:solidFill>
              </a:rPr>
              <a:t>p</a:t>
            </a:r>
            <a:r>
              <a:rPr lang="en-US" sz="2400" dirty="0">
                <a:solidFill>
                  <a:srgbClr val="2F528F"/>
                </a:solidFill>
              </a:rPr>
              <a:t>(t</a:t>
            </a:r>
            <a:r>
              <a:rPr lang="en-US" sz="2400" baseline="-25000" dirty="0">
                <a:solidFill>
                  <a:srgbClr val="2F528F"/>
                </a:solidFill>
              </a:rPr>
              <a:t>d </a:t>
            </a:r>
            <a:r>
              <a:rPr lang="en-US" sz="2400" dirty="0">
                <a:solidFill>
                  <a:srgbClr val="2F528F"/>
                </a:solidFill>
              </a:rPr>
              <a:t>- </a:t>
            </a:r>
            <a:r>
              <a:rPr lang="en-US" sz="2400" dirty="0" err="1">
                <a:solidFill>
                  <a:srgbClr val="2F528F"/>
                </a:solidFill>
              </a:rPr>
              <a:t>t</a:t>
            </a:r>
            <a:r>
              <a:rPr lang="en-US" sz="2400" baseline="-25000" dirty="0" err="1">
                <a:solidFill>
                  <a:srgbClr val="2F528F"/>
                </a:solidFill>
              </a:rPr>
              <a:t>p</a:t>
            </a:r>
            <a:r>
              <a:rPr lang="en-US" sz="2400" dirty="0">
                <a:solidFill>
                  <a:srgbClr val="2F528F"/>
                </a:solidFill>
              </a:rPr>
              <a:t>)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1A4B708-5B2C-1560-8F8F-26EB87DE64AA}"/>
              </a:ext>
            </a:extLst>
          </p:cNvPr>
          <p:cNvGrpSpPr/>
          <p:nvPr/>
        </p:nvGrpSpPr>
        <p:grpSpPr>
          <a:xfrm>
            <a:off x="6629400" y="2112264"/>
            <a:ext cx="877824" cy="1014984"/>
            <a:chOff x="5061705" y="1493506"/>
            <a:chExt cx="877824" cy="101498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92EC631-C03B-2714-0C00-95F39A13D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2040" y="1493506"/>
              <a:ext cx="2273" cy="636237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F768197-0B31-2FA8-5F87-76EEA31A4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360" y="2129742"/>
              <a:ext cx="587169" cy="86140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099F666-AEB3-ED11-0F3C-53C54A81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1705" y="2129742"/>
              <a:ext cx="290655" cy="378748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0BA8532-F8E8-33F4-D52D-92B89C11034F}"/>
              </a:ext>
            </a:extLst>
          </p:cNvPr>
          <p:cNvGrpSpPr/>
          <p:nvPr/>
        </p:nvGrpSpPr>
        <p:grpSpPr>
          <a:xfrm>
            <a:off x="5718729" y="1828800"/>
            <a:ext cx="1066119" cy="1109074"/>
            <a:chOff x="4996746" y="1420080"/>
            <a:chExt cx="1066119" cy="1109074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9C85711-4D11-ED89-72F0-8F9C5F505A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3913" y="1420080"/>
              <a:ext cx="48127" cy="709663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12B1889-7400-1861-DF45-0AE9B42DA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360" y="2129742"/>
              <a:ext cx="710505" cy="104154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761C558-5BCA-6D2F-74B7-78C674AB5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6746" y="2129742"/>
              <a:ext cx="355614" cy="399412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938FE0-74E9-3B64-0F6A-A96D55292471}"/>
              </a:ext>
            </a:extLst>
          </p:cNvPr>
          <p:cNvGrpSpPr/>
          <p:nvPr/>
        </p:nvGrpSpPr>
        <p:grpSpPr>
          <a:xfrm>
            <a:off x="2392680" y="4833937"/>
            <a:ext cx="1249932" cy="1000125"/>
            <a:chOff x="1272320" y="4724400"/>
            <a:chExt cx="1249932" cy="1000125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3587EAE-CDC2-F56B-A7EB-CE4325594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4363" y="5376863"/>
              <a:ext cx="387889" cy="347661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1E1F135-8B75-7950-5C5B-92DCD0777C79}"/>
                </a:ext>
              </a:extLst>
            </p:cNvPr>
            <p:cNvCxnSpPr>
              <a:cxnSpLocks/>
            </p:cNvCxnSpPr>
            <p:nvPr/>
          </p:nvCxnSpPr>
          <p:spPr>
            <a:xfrm>
              <a:off x="1272320" y="5651183"/>
              <a:ext cx="862043" cy="73341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0FA58CC-8502-3DBE-1A18-05AB812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630" y="4724400"/>
              <a:ext cx="20300" cy="1000125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F2B1959-DEC4-9538-4FD4-0ED6390B34EB}"/>
              </a:ext>
            </a:extLst>
          </p:cNvPr>
          <p:cNvSpPr txBox="1"/>
          <p:nvPr/>
        </p:nvSpPr>
        <p:spPr>
          <a:xfrm>
            <a:off x="2547104" y="5892669"/>
            <a:ext cx="137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camera pose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0611E-1E6C-9DED-C995-15D59AB8685B}"/>
              </a:ext>
            </a:extLst>
          </p:cNvPr>
          <p:cNvSpPr txBox="1"/>
          <p:nvPr/>
        </p:nvSpPr>
        <p:spPr>
          <a:xfrm>
            <a:off x="4517889" y="2112264"/>
            <a:ext cx="13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drogue pose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A2DBF-CF40-6007-EA0E-3289B68ECC17}"/>
              </a:ext>
            </a:extLst>
          </p:cNvPr>
          <p:cNvSpPr txBox="1"/>
          <p:nvPr/>
        </p:nvSpPr>
        <p:spPr>
          <a:xfrm>
            <a:off x="7056895" y="2344554"/>
            <a:ext cx="14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receiver pose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0152DF-47D4-17F2-384C-2EBA54BB48CE}"/>
              </a:ext>
            </a:extLst>
          </p:cNvPr>
          <p:cNvCxnSpPr>
            <a:cxnSpLocks/>
          </p:cNvCxnSpPr>
          <p:nvPr/>
        </p:nvCxnSpPr>
        <p:spPr>
          <a:xfrm flipV="1">
            <a:off x="3254723" y="2538462"/>
            <a:ext cx="2819300" cy="3295599"/>
          </a:xfrm>
          <a:prstGeom prst="straightConnector1">
            <a:avLst/>
          </a:prstGeom>
          <a:ln w="41275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391118-58A4-501F-913D-897C42E06F95}"/>
              </a:ext>
            </a:extLst>
          </p:cNvPr>
          <p:cNvCxnSpPr>
            <a:cxnSpLocks/>
          </p:cNvCxnSpPr>
          <p:nvPr/>
        </p:nvCxnSpPr>
        <p:spPr>
          <a:xfrm flipV="1">
            <a:off x="3276290" y="2748500"/>
            <a:ext cx="3643445" cy="3085561"/>
          </a:xfrm>
          <a:prstGeom prst="straightConnector1">
            <a:avLst/>
          </a:prstGeom>
          <a:ln w="41275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257260-4C2D-426D-930C-A030D174830E}"/>
              </a:ext>
            </a:extLst>
          </p:cNvPr>
          <p:cNvSpPr txBox="1"/>
          <p:nvPr/>
        </p:nvSpPr>
        <p:spPr>
          <a:xfrm>
            <a:off x="4468774" y="3471373"/>
            <a:ext cx="391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t</a:t>
            </a:r>
            <a:r>
              <a:rPr lang="en-US" sz="2400" baseline="-25000" dirty="0">
                <a:solidFill>
                  <a:srgbClr val="2F528F"/>
                </a:solidFill>
              </a:rPr>
              <a:t>d</a:t>
            </a:r>
            <a:endParaRPr lang="en-US" sz="2400" dirty="0">
              <a:solidFill>
                <a:srgbClr val="2F528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72585-AD9E-286F-F3D4-0C1A2F6A497A}"/>
              </a:ext>
            </a:extLst>
          </p:cNvPr>
          <p:cNvSpPr txBox="1"/>
          <p:nvPr/>
        </p:nvSpPr>
        <p:spPr>
          <a:xfrm>
            <a:off x="5354168" y="4060447"/>
            <a:ext cx="671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2F528F"/>
                </a:solidFill>
              </a:rPr>
              <a:t>t</a:t>
            </a:r>
            <a:r>
              <a:rPr lang="en-US" sz="2400" baseline="-25000" dirty="0" err="1">
                <a:solidFill>
                  <a:srgbClr val="2F528F"/>
                </a:solidFill>
              </a:rPr>
              <a:t>p</a:t>
            </a:r>
            <a:endParaRPr lang="en-US" sz="2400" dirty="0">
              <a:solidFill>
                <a:srgbClr val="2F528F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62A573-7A5C-99E0-1247-22B8030362EA}"/>
              </a:ext>
            </a:extLst>
          </p:cNvPr>
          <p:cNvCxnSpPr>
            <a:cxnSpLocks/>
          </p:cNvCxnSpPr>
          <p:nvPr/>
        </p:nvCxnSpPr>
        <p:spPr>
          <a:xfrm flipH="1" flipV="1">
            <a:off x="6072390" y="2540515"/>
            <a:ext cx="847523" cy="207448"/>
          </a:xfrm>
          <a:prstGeom prst="straightConnector1">
            <a:avLst/>
          </a:prstGeom>
          <a:ln w="41275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43CD51-4635-EE5B-97AF-493BC64EDE07}"/>
              </a:ext>
            </a:extLst>
          </p:cNvPr>
          <p:cNvSpPr txBox="1"/>
          <p:nvPr/>
        </p:nvSpPr>
        <p:spPr>
          <a:xfrm>
            <a:off x="6117979" y="2018189"/>
            <a:ext cx="100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t</a:t>
            </a:r>
            <a:r>
              <a:rPr lang="en-US" sz="2400" baseline="-25000" dirty="0">
                <a:solidFill>
                  <a:srgbClr val="2F528F"/>
                </a:solidFill>
              </a:rPr>
              <a:t>d </a:t>
            </a:r>
            <a:r>
              <a:rPr lang="en-US" sz="2400" dirty="0">
                <a:solidFill>
                  <a:srgbClr val="2F528F"/>
                </a:solidFill>
              </a:rPr>
              <a:t>- </a:t>
            </a:r>
            <a:r>
              <a:rPr lang="en-US" sz="2400" dirty="0" err="1">
                <a:solidFill>
                  <a:srgbClr val="2F528F"/>
                </a:solidFill>
              </a:rPr>
              <a:t>t</a:t>
            </a:r>
            <a:r>
              <a:rPr lang="en-US" sz="2400" baseline="-25000" dirty="0" err="1">
                <a:solidFill>
                  <a:srgbClr val="2F528F"/>
                </a:solidFill>
              </a:rPr>
              <a:t>p</a:t>
            </a:r>
            <a:endParaRPr lang="en-US" sz="2400" dirty="0">
              <a:solidFill>
                <a:srgbClr val="2F528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A6D627-7A2E-83CA-60A0-DE55A966C63E}"/>
              </a:ext>
            </a:extLst>
          </p:cNvPr>
          <p:cNvSpPr txBox="1"/>
          <p:nvPr/>
        </p:nvSpPr>
        <p:spPr>
          <a:xfrm rot="10800000">
            <a:off x="7005983" y="10229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F528F"/>
                </a:solidFill>
              </a:rPr>
              <a:t>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2450E8-89DB-3F05-C30A-3B30AF6E12E9}"/>
              </a:ext>
            </a:extLst>
          </p:cNvPr>
          <p:cNvSpPr txBox="1"/>
          <p:nvPr/>
        </p:nvSpPr>
        <p:spPr>
          <a:xfrm>
            <a:off x="6117979" y="2019093"/>
            <a:ext cx="100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t</a:t>
            </a:r>
            <a:r>
              <a:rPr lang="en-US" sz="2400" baseline="-25000" dirty="0">
                <a:solidFill>
                  <a:srgbClr val="2F528F"/>
                </a:solidFill>
              </a:rPr>
              <a:t>d </a:t>
            </a:r>
            <a:r>
              <a:rPr lang="en-US" sz="2400" dirty="0">
                <a:solidFill>
                  <a:srgbClr val="2F528F"/>
                </a:solidFill>
              </a:rPr>
              <a:t>- </a:t>
            </a:r>
            <a:r>
              <a:rPr lang="en-US" sz="2400" dirty="0" err="1">
                <a:solidFill>
                  <a:srgbClr val="2F528F"/>
                </a:solidFill>
              </a:rPr>
              <a:t>t</a:t>
            </a:r>
            <a:r>
              <a:rPr lang="en-US" sz="2400" baseline="-25000" dirty="0" err="1">
                <a:solidFill>
                  <a:srgbClr val="2F528F"/>
                </a:solidFill>
              </a:rPr>
              <a:t>p</a:t>
            </a:r>
            <a:endParaRPr lang="en-US" sz="2400" dirty="0">
              <a:solidFill>
                <a:srgbClr val="2F528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0296F3-8A40-904F-C4C1-BC338CA770DE}"/>
              </a:ext>
            </a:extLst>
          </p:cNvPr>
          <p:cNvSpPr txBox="1"/>
          <p:nvPr/>
        </p:nvSpPr>
        <p:spPr>
          <a:xfrm>
            <a:off x="5208882" y="1087020"/>
            <a:ext cx="172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2F528F"/>
                </a:solidFill>
              </a:rPr>
              <a:t>PtD</a:t>
            </a:r>
            <a:r>
              <a:rPr lang="en-US" sz="2000" dirty="0">
                <a:solidFill>
                  <a:srgbClr val="2F528F"/>
                </a:solidFill>
              </a:rPr>
              <a:t> vector =</a:t>
            </a:r>
          </a:p>
        </p:txBody>
      </p:sp>
    </p:spTree>
    <p:extLst>
      <p:ext uri="{BB962C8B-B14F-4D97-AF65-F5344CB8AC3E}">
        <p14:creationId xmlns:p14="http://schemas.microsoft.com/office/powerpoint/2010/main" val="34257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1AD0FD-45C1-9327-8013-8A7B18EB2D71}"/>
              </a:ext>
            </a:extLst>
          </p:cNvPr>
          <p:cNvGrpSpPr/>
          <p:nvPr/>
        </p:nvGrpSpPr>
        <p:grpSpPr>
          <a:xfrm>
            <a:off x="3266225" y="1809549"/>
            <a:ext cx="5659549" cy="4787612"/>
            <a:chOff x="3212575" y="1650445"/>
            <a:chExt cx="5766851" cy="487838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D0AB601-AD25-1F1B-1DC7-B316F92CD652}"/>
                </a:ext>
              </a:extLst>
            </p:cNvPr>
            <p:cNvGrpSpPr/>
            <p:nvPr/>
          </p:nvGrpSpPr>
          <p:grpSpPr>
            <a:xfrm>
              <a:off x="3212575" y="1650445"/>
              <a:ext cx="5766851" cy="4878382"/>
              <a:chOff x="1983124" y="1650445"/>
              <a:chExt cx="5766851" cy="487838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0C65715-9A18-15C0-22A8-319A6915D547}"/>
                  </a:ext>
                </a:extLst>
              </p:cNvPr>
              <p:cNvGrpSpPr/>
              <p:nvPr/>
            </p:nvGrpSpPr>
            <p:grpSpPr>
              <a:xfrm>
                <a:off x="1983124" y="1650445"/>
                <a:ext cx="5766851" cy="4874905"/>
                <a:chOff x="1947863" y="1204913"/>
                <a:chExt cx="1821656" cy="510778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CE23BF0-A72C-6905-168F-668AF830F9C5}"/>
                    </a:ext>
                  </a:extLst>
                </p:cNvPr>
                <p:cNvSpPr/>
                <p:nvPr/>
              </p:nvSpPr>
              <p:spPr>
                <a:xfrm>
                  <a:off x="1947863" y="1204913"/>
                  <a:ext cx="1821656" cy="5107781"/>
                </a:xfrm>
                <a:prstGeom prst="rect">
                  <a:avLst/>
                </a:prstGeom>
                <a:grpFill/>
                <a:ln w="476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FFD664F-01A5-E5FF-1D71-F30E9678E0B6}"/>
                    </a:ext>
                  </a:extLst>
                </p:cNvPr>
                <p:cNvCxnSpPr>
                  <a:cxnSpLocks/>
                  <a:stCxn id="27" idx="0"/>
                  <a:endCxn id="27" idx="2"/>
                </p:cNvCxnSpPr>
                <p:nvPr/>
              </p:nvCxnSpPr>
              <p:spPr>
                <a:xfrm>
                  <a:off x="2858691" y="1204913"/>
                  <a:ext cx="0" cy="5107781"/>
                </a:xfrm>
                <a:prstGeom prst="line">
                  <a:avLst/>
                </a:prstGeom>
                <a:grpFill/>
                <a:ln w="1905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82677C7-CDA3-CE20-D593-CC9F1B5D7959}"/>
                    </a:ext>
                  </a:extLst>
                </p:cNvPr>
                <p:cNvCxnSpPr>
                  <a:cxnSpLocks/>
                  <a:stCxn id="27" idx="3"/>
                  <a:endCxn id="27" idx="1"/>
                </p:cNvCxnSpPr>
                <p:nvPr/>
              </p:nvCxnSpPr>
              <p:spPr>
                <a:xfrm flipH="1">
                  <a:off x="1947863" y="3758804"/>
                  <a:ext cx="1821656" cy="0"/>
                </a:xfrm>
                <a:prstGeom prst="line">
                  <a:avLst/>
                </a:prstGeom>
                <a:grpFill/>
                <a:ln w="1905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3B218B8-6D5E-31C2-6705-09F3823234A5}"/>
                  </a:ext>
                </a:extLst>
              </p:cNvPr>
              <p:cNvGrpSpPr/>
              <p:nvPr/>
            </p:nvGrpSpPr>
            <p:grpSpPr>
              <a:xfrm>
                <a:off x="1983124" y="3065221"/>
                <a:ext cx="3371214" cy="3461622"/>
                <a:chOff x="1947863" y="1204913"/>
                <a:chExt cx="1821656" cy="510778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ABFEB8D-1A1A-2ECD-A9C1-1E4E58164875}"/>
                    </a:ext>
                  </a:extLst>
                </p:cNvPr>
                <p:cNvSpPr/>
                <p:nvPr/>
              </p:nvSpPr>
              <p:spPr>
                <a:xfrm>
                  <a:off x="1947863" y="1204913"/>
                  <a:ext cx="1821656" cy="510778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80000"/>
                  </a:schemeClr>
                </a:solidFill>
                <a:ln w="476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B267C12-FC17-36DD-6D97-E1730D117AB8}"/>
                    </a:ext>
                  </a:extLst>
                </p:cNvPr>
                <p:cNvCxnSpPr>
                  <a:cxnSpLocks/>
                  <a:stCxn id="92" idx="0"/>
                  <a:endCxn id="92" idx="2"/>
                </p:cNvCxnSpPr>
                <p:nvPr/>
              </p:nvCxnSpPr>
              <p:spPr>
                <a:xfrm>
                  <a:off x="2858691" y="1204913"/>
                  <a:ext cx="0" cy="5107781"/>
                </a:xfrm>
                <a:prstGeom prst="line">
                  <a:avLst/>
                </a:prstGeom>
                <a:grpFill/>
                <a:ln w="19050">
                  <a:solidFill>
                    <a:schemeClr val="accent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13746260-ABFE-D950-EAEA-C703C47B7386}"/>
                    </a:ext>
                  </a:extLst>
                </p:cNvPr>
                <p:cNvCxnSpPr>
                  <a:cxnSpLocks/>
                  <a:stCxn id="92" idx="3"/>
                  <a:endCxn id="92" idx="1"/>
                </p:cNvCxnSpPr>
                <p:nvPr/>
              </p:nvCxnSpPr>
              <p:spPr>
                <a:xfrm flipH="1">
                  <a:off x="1947863" y="3758804"/>
                  <a:ext cx="1821656" cy="0"/>
                </a:xfrm>
                <a:prstGeom prst="line">
                  <a:avLst/>
                </a:prstGeom>
                <a:grpFill/>
                <a:ln w="19050">
                  <a:solidFill>
                    <a:schemeClr val="accent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357B751-3555-118C-DE57-BFCD143ED620}"/>
                  </a:ext>
                </a:extLst>
              </p:cNvPr>
              <p:cNvSpPr/>
              <p:nvPr/>
            </p:nvSpPr>
            <p:spPr>
              <a:xfrm>
                <a:off x="4752249" y="3973597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D7D0EB-BBB9-52F2-952A-4BC26A706B1F}"/>
                  </a:ext>
                </a:extLst>
              </p:cNvPr>
              <p:cNvSpPr txBox="1"/>
              <p:nvPr/>
            </p:nvSpPr>
            <p:spPr>
              <a:xfrm flipH="1">
                <a:off x="2010474" y="5832894"/>
                <a:ext cx="1515936" cy="595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Original </a:t>
                </a:r>
              </a:p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bounding box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2443328-433C-F12B-3CDB-C3C0D2C1AC30}"/>
                  </a:ext>
                </a:extLst>
              </p:cNvPr>
              <p:cNvGrpSpPr/>
              <p:nvPr/>
            </p:nvGrpSpPr>
            <p:grpSpPr>
              <a:xfrm>
                <a:off x="1983124" y="1921017"/>
                <a:ext cx="5466572" cy="4607810"/>
                <a:chOff x="1983124" y="1921017"/>
                <a:chExt cx="5466572" cy="4607810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123DD2DD-8CE0-DE5D-319F-DF69C20DAC9C}"/>
                    </a:ext>
                  </a:extLst>
                </p:cNvPr>
                <p:cNvSpPr/>
                <p:nvPr/>
              </p:nvSpPr>
              <p:spPr>
                <a:xfrm>
                  <a:off x="2143517" y="3848953"/>
                  <a:ext cx="137160" cy="13716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E2C3BFB-448F-B3A3-6415-4654D32B5860}"/>
                    </a:ext>
                  </a:extLst>
                </p:cNvPr>
                <p:cNvSpPr/>
                <p:nvPr/>
              </p:nvSpPr>
              <p:spPr>
                <a:xfrm>
                  <a:off x="7312536" y="3289712"/>
                  <a:ext cx="137160" cy="1371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E2C2CE29-FDB7-359B-68F9-D76E7E3C6E35}"/>
                    </a:ext>
                  </a:extLst>
                </p:cNvPr>
                <p:cNvSpPr/>
                <p:nvPr/>
              </p:nvSpPr>
              <p:spPr>
                <a:xfrm>
                  <a:off x="5217178" y="5393852"/>
                  <a:ext cx="137160" cy="13716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3BF4AFA-BCA7-5CCC-CB29-369DE0DDF818}"/>
                    </a:ext>
                  </a:extLst>
                </p:cNvPr>
                <p:cNvSpPr/>
                <p:nvPr/>
              </p:nvSpPr>
              <p:spPr>
                <a:xfrm>
                  <a:off x="1983124" y="5598977"/>
                  <a:ext cx="137160" cy="13716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D7BCC7E-D17C-464D-4754-FFC8CBD29C87}"/>
                    </a:ext>
                  </a:extLst>
                </p:cNvPr>
                <p:cNvSpPr/>
                <p:nvPr/>
              </p:nvSpPr>
              <p:spPr>
                <a:xfrm>
                  <a:off x="3741711" y="6391667"/>
                  <a:ext cx="137160" cy="13716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7F6B4A3-5EB6-28C6-BE41-B44BB6FD6214}"/>
                    </a:ext>
                  </a:extLst>
                </p:cNvPr>
                <p:cNvSpPr/>
                <p:nvPr/>
              </p:nvSpPr>
              <p:spPr>
                <a:xfrm>
                  <a:off x="4204869" y="3074796"/>
                  <a:ext cx="137160" cy="13716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03E691AE-EE41-7BF4-F75D-02353D4E1C45}"/>
                    </a:ext>
                  </a:extLst>
                </p:cNvPr>
                <p:cNvSpPr/>
                <p:nvPr/>
              </p:nvSpPr>
              <p:spPr>
                <a:xfrm>
                  <a:off x="5753100" y="2357742"/>
                  <a:ext cx="137160" cy="1371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1F64DF9C-2098-43DE-940A-03F6A148D78C}"/>
                    </a:ext>
                  </a:extLst>
                </p:cNvPr>
                <p:cNvSpPr/>
                <p:nvPr/>
              </p:nvSpPr>
              <p:spPr>
                <a:xfrm>
                  <a:off x="7146384" y="4920277"/>
                  <a:ext cx="137160" cy="1371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5147585F-786E-5BA8-C6FC-E042B7724382}"/>
                    </a:ext>
                  </a:extLst>
                </p:cNvPr>
                <p:cNvSpPr/>
                <p:nvPr/>
              </p:nvSpPr>
              <p:spPr>
                <a:xfrm>
                  <a:off x="3369636" y="1921017"/>
                  <a:ext cx="137160" cy="1371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6EB67C5-0A9A-97F7-1E8F-6E0F3BA5456E}"/>
                  </a:ext>
                </a:extLst>
              </p:cNvPr>
              <p:cNvSpPr txBox="1"/>
              <p:nvPr/>
            </p:nvSpPr>
            <p:spPr>
              <a:xfrm flipH="1">
                <a:off x="5614128" y="2739795"/>
                <a:ext cx="160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65000"/>
                      </a:schemeClr>
                    </a:solidFill>
                  </a:rPr>
                  <a:t>Occluded </a:t>
                </a:r>
              </a:p>
              <a:p>
                <a:pPr algn="ctr"/>
                <a:r>
                  <a:rPr lang="en-US" sz="1400" b="1" dirty="0">
                    <a:solidFill>
                      <a:schemeClr val="bg1">
                        <a:lumMod val="65000"/>
                      </a:schemeClr>
                    </a:solidFill>
                  </a:rPr>
                  <a:t>feature points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F03C52B-792F-DD15-8A71-19454E90BB41}"/>
                  </a:ext>
                </a:extLst>
              </p:cNvPr>
              <p:cNvSpPr txBox="1"/>
              <p:nvPr/>
            </p:nvSpPr>
            <p:spPr>
              <a:xfrm flipH="1">
                <a:off x="2380544" y="3297206"/>
                <a:ext cx="1387475" cy="53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Sensed </a:t>
                </a:r>
              </a:p>
              <a:p>
                <a:pPr algn="ctr"/>
                <a:r>
                  <a:rPr lang="en-US" sz="1400" b="1" dirty="0"/>
                  <a:t>feature points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7D5C638-FC44-977F-C1FC-C81BDB3E8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900" y="5737666"/>
                <a:ext cx="2313067" cy="0"/>
              </a:xfrm>
              <a:prstGeom prst="line">
                <a:avLst/>
              </a:prstGeom>
              <a:ln w="44450" cap="rnd">
                <a:solidFill>
                  <a:schemeClr val="accent2"/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0F31D1C-1F63-996C-8E1E-B47C5B43F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8333" y="1663586"/>
                <a:ext cx="0" cy="1320914"/>
              </a:xfrm>
              <a:prstGeom prst="line">
                <a:avLst/>
              </a:prstGeom>
              <a:ln w="44450" cap="rnd">
                <a:solidFill>
                  <a:schemeClr val="accent2"/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24DC77-468E-84CF-C4BD-930B15D8D553}"/>
                  </a:ext>
                </a:extLst>
              </p:cNvPr>
              <p:cNvSpPr txBox="1"/>
              <p:nvPr/>
            </p:nvSpPr>
            <p:spPr>
              <a:xfrm flipH="1">
                <a:off x="6188754" y="1759798"/>
                <a:ext cx="1534007" cy="595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</a:rPr>
                  <a:t>Corrected</a:t>
                </a:r>
              </a:p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</a:rPr>
                  <a:t>bounding box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FB6DEC7-F062-9344-B266-499D5EA12D04}"/>
                  </a:ext>
                </a:extLst>
              </p:cNvPr>
              <p:cNvSpPr txBox="1"/>
              <p:nvPr/>
            </p:nvSpPr>
            <p:spPr>
              <a:xfrm flipH="1">
                <a:off x="6387056" y="5756954"/>
                <a:ext cx="594228" cy="376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</a:rPr>
                  <a:t>2</a:t>
                </a:r>
                <a:r>
                  <a:rPr lang="el-GR" b="1" dirty="0">
                    <a:solidFill>
                      <a:schemeClr val="accent2"/>
                    </a:solidFill>
                  </a:rPr>
                  <a:t>Δ</a:t>
                </a:r>
                <a:r>
                  <a:rPr lang="en-US" b="1" dirty="0">
                    <a:solidFill>
                      <a:schemeClr val="accent2"/>
                    </a:solidFill>
                  </a:rPr>
                  <a:t>x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7906A5-659B-1C58-2FFA-074D0B579E7D}"/>
                  </a:ext>
                </a:extLst>
              </p:cNvPr>
              <p:cNvSpPr txBox="1"/>
              <p:nvPr/>
            </p:nvSpPr>
            <p:spPr>
              <a:xfrm flipH="1">
                <a:off x="2134105" y="2328175"/>
                <a:ext cx="594228" cy="376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</a:rPr>
                  <a:t>2</a:t>
                </a:r>
                <a:r>
                  <a:rPr lang="el-GR" b="1" dirty="0">
                    <a:solidFill>
                      <a:schemeClr val="accent2"/>
                    </a:solidFill>
                  </a:rPr>
                  <a:t>Δ</a:t>
                </a:r>
                <a:r>
                  <a:rPr lang="en-US" b="1" dirty="0">
                    <a:solidFill>
                      <a:schemeClr val="accent2"/>
                    </a:solidFill>
                  </a:rPr>
                  <a:t>y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E6DC4F5-F1A1-9176-7089-C5039B6BA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513" y="5108740"/>
                <a:ext cx="1160712" cy="0"/>
              </a:xfrm>
              <a:prstGeom prst="line">
                <a:avLst/>
              </a:prstGeom>
              <a:ln w="44450" cap="rnd">
                <a:solidFill>
                  <a:schemeClr val="accent2"/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4073B75-B426-2461-9D0C-992FA84BE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6282" y="4087897"/>
                <a:ext cx="0" cy="650791"/>
              </a:xfrm>
              <a:prstGeom prst="line">
                <a:avLst/>
              </a:prstGeom>
              <a:ln w="44450" cap="rnd">
                <a:solidFill>
                  <a:schemeClr val="accent2"/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4139EF3-F38B-7252-462D-CA1646344DF3}"/>
                  </a:ext>
                </a:extLst>
              </p:cNvPr>
              <p:cNvSpPr/>
              <p:nvPr/>
            </p:nvSpPr>
            <p:spPr>
              <a:xfrm>
                <a:off x="3557082" y="4681732"/>
                <a:ext cx="228600" cy="22860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254EEE9-0873-AEE8-F9CC-14294C49EA85}"/>
                  </a:ext>
                </a:extLst>
              </p:cNvPr>
              <p:cNvSpPr txBox="1"/>
              <p:nvPr/>
            </p:nvSpPr>
            <p:spPr>
              <a:xfrm flipH="1">
                <a:off x="3984202" y="5108740"/>
                <a:ext cx="594228" cy="376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dirty="0">
                    <a:solidFill>
                      <a:schemeClr val="accent2"/>
                    </a:solidFill>
                  </a:rPr>
                  <a:t>Δ</a:t>
                </a:r>
                <a:r>
                  <a:rPr lang="en-US" b="1" dirty="0">
                    <a:solidFill>
                      <a:schemeClr val="accent2"/>
                    </a:solidFill>
                  </a:rPr>
                  <a:t>x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4E373BC-078A-0F54-66ED-E84109892E64}"/>
                  </a:ext>
                </a:extLst>
              </p:cNvPr>
              <p:cNvSpPr txBox="1"/>
              <p:nvPr/>
            </p:nvSpPr>
            <p:spPr>
              <a:xfrm flipH="1">
                <a:off x="2754420" y="4299987"/>
                <a:ext cx="447574" cy="376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dirty="0">
                    <a:solidFill>
                      <a:schemeClr val="accent2"/>
                    </a:solidFill>
                  </a:rPr>
                  <a:t>Δ</a:t>
                </a:r>
                <a:r>
                  <a:rPr lang="en-US" b="1" dirty="0">
                    <a:solidFill>
                      <a:schemeClr val="accent2"/>
                    </a:solidFill>
                  </a:rPr>
                  <a:t>y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67BD7F2-F013-8558-1B24-6E22D4E7E769}"/>
                  </a:ext>
                </a:extLst>
              </p:cNvPr>
              <p:cNvSpPr txBox="1"/>
              <p:nvPr/>
            </p:nvSpPr>
            <p:spPr>
              <a:xfrm flipH="1">
                <a:off x="3868354" y="3533392"/>
                <a:ext cx="1036271" cy="53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</a:rPr>
                  <a:t>True </a:t>
                </a:r>
              </a:p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</a:rPr>
                  <a:t>3D center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70218-6554-E088-2CC5-3994C7F2A208}"/>
                </a:ext>
              </a:extLst>
            </p:cNvPr>
            <p:cNvSpPr txBox="1"/>
            <p:nvPr/>
          </p:nvSpPr>
          <p:spPr>
            <a:xfrm flipH="1">
              <a:off x="3660618" y="4819638"/>
              <a:ext cx="1534007" cy="53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Original</a:t>
              </a:r>
            </a:p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center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22E364DF-391D-1084-2251-EFCCB77D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Bounding box corrections</a:t>
            </a:r>
          </a:p>
        </p:txBody>
      </p:sp>
    </p:spTree>
    <p:extLst>
      <p:ext uri="{BB962C8B-B14F-4D97-AF65-F5344CB8AC3E}">
        <p14:creationId xmlns:p14="http://schemas.microsoft.com/office/powerpoint/2010/main" val="75981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AAF0-31CA-45C4-6F63-3749EB04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F39F-C8FF-042E-7B06-BE85FD80B6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953E6-60A6-D685-F3CD-DB182BD36D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08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AA476-1EEC-966F-2C3B-4D87B5E1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" y="0"/>
            <a:ext cx="1201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3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6448A-727E-213C-A879-FDA32CDA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" y="0"/>
            <a:ext cx="1201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68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FF306-CAB9-0F2B-CBB5-4854E4FA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" y="0"/>
            <a:ext cx="1201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5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0F045-8F2A-6C1E-E003-1B61738850B3}"/>
              </a:ext>
            </a:extLst>
          </p:cNvPr>
          <p:cNvGrpSpPr/>
          <p:nvPr/>
        </p:nvGrpSpPr>
        <p:grpSpPr>
          <a:xfrm>
            <a:off x="7552719" y="1142282"/>
            <a:ext cx="2667058" cy="1593110"/>
            <a:chOff x="2844873" y="6591072"/>
            <a:chExt cx="15388062" cy="9191728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7480F14-904C-1DC0-B9B8-2A33C948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4873" y="6591072"/>
              <a:ext cx="15388062" cy="878688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6E50CC-401E-F6E0-05B9-D70A62CD0522}"/>
                </a:ext>
              </a:extLst>
            </p:cNvPr>
            <p:cNvSpPr txBox="1"/>
            <p:nvPr/>
          </p:nvSpPr>
          <p:spPr>
            <a:xfrm flipH="1">
              <a:off x="3227806" y="13996295"/>
              <a:ext cx="11217509" cy="178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12" b="1" dirty="0">
                  <a:solidFill>
                    <a:schemeClr val="bg1"/>
                  </a:solidFill>
                </a:rPr>
                <a:t>dashcam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03978BA3-7A3B-3D2F-6C21-580AA460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897" y="1142280"/>
            <a:ext cx="2667057" cy="152294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3C8BDCB-087E-D8A0-EE81-2E92F8F9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28" y="1142280"/>
            <a:ext cx="2667058" cy="152294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B62E76E-E1D4-292F-16B0-B377B499E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719" y="2756167"/>
            <a:ext cx="2667059" cy="152294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CE4A70F-C395-2089-8D8B-A4C1335EA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150" y="2756168"/>
            <a:ext cx="2667059" cy="152294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CC64E50-E932-0C6B-7750-A9E10C602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528" y="2757648"/>
            <a:ext cx="2667057" cy="152294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E91637D-77C7-418E-BD25-A406308CA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2771" y="4362151"/>
            <a:ext cx="2667058" cy="15229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D11D2EE-C23C-71DB-F954-A0B656502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2150" y="4362151"/>
            <a:ext cx="2667058" cy="152294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7B01AB7-F5FA-AD7B-3097-B74DF69D48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1529" y="4362152"/>
            <a:ext cx="2667058" cy="15229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79D5F30-644E-1DF4-BC18-19D513392CB4}"/>
              </a:ext>
            </a:extLst>
          </p:cNvPr>
          <p:cNvSpPr txBox="1"/>
          <p:nvPr/>
        </p:nvSpPr>
        <p:spPr>
          <a:xfrm flipH="1">
            <a:off x="2217951" y="2435135"/>
            <a:ext cx="2084232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podcam1 (zoomed in)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47ACBE-CEF5-9B37-2BF1-49E732DEA979}"/>
              </a:ext>
            </a:extLst>
          </p:cNvPr>
          <p:cNvSpPr txBox="1"/>
          <p:nvPr/>
        </p:nvSpPr>
        <p:spPr>
          <a:xfrm flipH="1">
            <a:off x="4918627" y="2425835"/>
            <a:ext cx="2383933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>
                <a:solidFill>
                  <a:schemeClr val="bg1"/>
                </a:solidFill>
              </a:rPr>
              <a:t>podcam2 </a:t>
            </a:r>
            <a:r>
              <a:rPr lang="en-US" sz="1412" b="1" dirty="0">
                <a:solidFill>
                  <a:schemeClr val="bg1"/>
                </a:solidFill>
              </a:rPr>
              <a:t>(zoomed out)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61D30F-EC7B-E6D7-6380-84C90DE69726}"/>
              </a:ext>
            </a:extLst>
          </p:cNvPr>
          <p:cNvSpPr txBox="1"/>
          <p:nvPr/>
        </p:nvSpPr>
        <p:spPr>
          <a:xfrm flipH="1">
            <a:off x="2217897" y="4041120"/>
            <a:ext cx="2901162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corrected bounding boxes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91FAD2-C07A-20E8-FEE2-9178D0981719}"/>
              </a:ext>
            </a:extLst>
          </p:cNvPr>
          <p:cNvSpPr txBox="1"/>
          <p:nvPr/>
        </p:nvSpPr>
        <p:spPr>
          <a:xfrm flipH="1">
            <a:off x="4918572" y="4054064"/>
            <a:ext cx="2521211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uncorrected bounding boxes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E16933-18DD-5501-CB02-35AC9C37B798}"/>
              </a:ext>
            </a:extLst>
          </p:cNvPr>
          <p:cNvSpPr txBox="1"/>
          <p:nvPr/>
        </p:nvSpPr>
        <p:spPr>
          <a:xfrm flipH="1">
            <a:off x="7619247" y="4062572"/>
            <a:ext cx="2232655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random features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C18B5-587C-2A5F-ED00-734491BB01DC}"/>
              </a:ext>
            </a:extLst>
          </p:cNvPr>
          <p:cNvSpPr txBox="1"/>
          <p:nvPr/>
        </p:nvSpPr>
        <p:spPr>
          <a:xfrm flipH="1">
            <a:off x="2217895" y="5645623"/>
            <a:ext cx="2530210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small features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0492BF-7310-47D7-FE7A-4CB4B24AA920}"/>
              </a:ext>
            </a:extLst>
          </p:cNvPr>
          <p:cNvSpPr txBox="1"/>
          <p:nvPr/>
        </p:nvSpPr>
        <p:spPr>
          <a:xfrm flipH="1">
            <a:off x="4918570" y="5645623"/>
            <a:ext cx="2667003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medium features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3038F0-F909-57E3-1FC2-645D1C5F6C7E}"/>
              </a:ext>
            </a:extLst>
          </p:cNvPr>
          <p:cNvSpPr txBox="1"/>
          <p:nvPr/>
        </p:nvSpPr>
        <p:spPr>
          <a:xfrm flipH="1">
            <a:off x="7619247" y="5645623"/>
            <a:ext cx="2164551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large features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EF7BCE-1BB5-A82D-E2FC-EA71C93EB7FF}"/>
              </a:ext>
            </a:extLst>
          </p:cNvPr>
          <p:cNvCxnSpPr>
            <a:cxnSpLocks/>
          </p:cNvCxnSpPr>
          <p:nvPr/>
        </p:nvCxnSpPr>
        <p:spPr>
          <a:xfrm flipH="1">
            <a:off x="2316278" y="3303539"/>
            <a:ext cx="31258" cy="231562"/>
          </a:xfrm>
          <a:prstGeom prst="straightConnector1">
            <a:avLst/>
          </a:prstGeom>
          <a:ln w="66675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7DD79A-6064-46EF-A46A-C8648B8871A3}"/>
              </a:ext>
            </a:extLst>
          </p:cNvPr>
          <p:cNvCxnSpPr>
            <a:cxnSpLocks/>
          </p:cNvCxnSpPr>
          <p:nvPr/>
        </p:nvCxnSpPr>
        <p:spPr>
          <a:xfrm>
            <a:off x="2518222" y="3357875"/>
            <a:ext cx="0" cy="160717"/>
          </a:xfrm>
          <a:prstGeom prst="straightConnector1">
            <a:avLst/>
          </a:prstGeom>
          <a:ln w="66675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5D797-5205-434F-360E-B5EE29A39087}"/>
              </a:ext>
            </a:extLst>
          </p:cNvPr>
          <p:cNvSpPr txBox="1"/>
          <p:nvPr/>
        </p:nvSpPr>
        <p:spPr>
          <a:xfrm flipH="1">
            <a:off x="2117963" y="3180848"/>
            <a:ext cx="459146" cy="19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93" b="1" dirty="0">
                <a:solidFill>
                  <a:schemeClr val="bg1"/>
                </a:solidFill>
              </a:rPr>
              <a:t>d12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FF139-89CC-CE54-4FEE-680013C37FEA}"/>
              </a:ext>
            </a:extLst>
          </p:cNvPr>
          <p:cNvSpPr txBox="1"/>
          <p:nvPr/>
        </p:nvSpPr>
        <p:spPr>
          <a:xfrm flipH="1">
            <a:off x="2285348" y="3238864"/>
            <a:ext cx="459146" cy="19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93" b="1" dirty="0">
                <a:solidFill>
                  <a:schemeClr val="bg1"/>
                </a:solidFill>
              </a:rPr>
              <a:t>d13</a:t>
            </a:r>
          </a:p>
        </p:txBody>
      </p:sp>
    </p:spTree>
    <p:extLst>
      <p:ext uri="{BB962C8B-B14F-4D97-AF65-F5344CB8AC3E}">
        <p14:creationId xmlns:p14="http://schemas.microsoft.com/office/powerpoint/2010/main" val="3596363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7526</TotalTime>
  <Words>610</Words>
  <Application>Microsoft Office PowerPoint</Application>
  <PresentationFormat>Widescreen</PresentationFormat>
  <Paragraphs>203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Relative Vectoring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Bounding box corrections</vt:lpstr>
      <vt:lpstr>Simulation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19</cp:revision>
  <cp:lastPrinted>2024-02-29T20:05:10Z</cp:lastPrinted>
  <dcterms:created xsi:type="dcterms:W3CDTF">2024-01-24T13:22:56Z</dcterms:created>
  <dcterms:modified xsi:type="dcterms:W3CDTF">2024-03-12T10:52:59Z</dcterms:modified>
</cp:coreProperties>
</file>